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121" r:id="rId2"/>
    <p:sldId id="1122" r:id="rId3"/>
    <p:sldId id="1123" r:id="rId4"/>
    <p:sldId id="1120" r:id="rId5"/>
    <p:sldId id="1072" r:id="rId6"/>
    <p:sldId id="1075" r:id="rId7"/>
    <p:sldId id="1082" r:id="rId8"/>
    <p:sldId id="1069" r:id="rId9"/>
    <p:sldId id="1108" r:id="rId10"/>
    <p:sldId id="1119" r:id="rId11"/>
  </p:sldIdLst>
  <p:sldSz cx="24384000" cy="13716000"/>
  <p:notesSz cx="6858000" cy="9144000"/>
  <p:embeddedFontLst>
    <p:embeddedFont>
      <p:font typeface="Amazon Ember" panose="020B0603020204020204" pitchFamily="34" charset="0"/>
      <p:regular r:id="rId14"/>
      <p:bold r:id="rId15"/>
      <p:italic r:id="rId16"/>
      <p:boldItalic r:id="rId17"/>
    </p:embeddedFont>
    <p:embeddedFont>
      <p:font typeface="Amazon Ember Light" panose="020B0403020204020204" pitchFamily="34" charset="0"/>
      <p:regular r:id="rId18"/>
      <p:italic r:id="rId19"/>
    </p:embeddedFont>
    <p:embeddedFont>
      <p:font typeface="Amazon Ember Mono" panose="020B0603020204020204" pitchFamily="34" charset="0"/>
      <p:regular r:id="rId20"/>
      <p:bold r:id="rId21"/>
      <p:italic r:id="rId22"/>
      <p:boldItalic r:id="rId23"/>
    </p:embeddedFont>
    <p:embeddedFont>
      <p:font typeface="Helvetica" pitchFamily="2" charset="0"/>
      <p:regular r:id="rId24"/>
      <p:bold r:id="rId25"/>
      <p:italic r:id="rId26"/>
      <p:boldItalic r:id="rId2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1pPr>
    <a:lvl2pPr marL="0" marR="0" indent="548606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2pPr>
    <a:lvl3pPr marL="0" marR="0" indent="1097212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3pPr>
    <a:lvl4pPr marL="0" marR="0" indent="1645817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4pPr>
    <a:lvl5pPr marL="0" marR="0" indent="2194424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5pPr>
    <a:lvl6pPr marL="0" marR="0" indent="2743031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6pPr>
    <a:lvl7pPr marL="0" marR="0" indent="3291635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7pPr>
    <a:lvl8pPr marL="0" marR="0" indent="3840241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8pPr>
    <a:lvl9pPr marL="0" marR="0" indent="4388848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pos="11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6CFB"/>
    <a:srgbClr val="9364E7"/>
    <a:srgbClr val="FB9738"/>
    <a:srgbClr val="23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DCA"/>
          </a:solidFill>
        </a:fill>
      </a:tcStyle>
    </a:wholeTbl>
    <a:band2H>
      <a:tcTxStyle/>
      <a:tcStyle>
        <a:tcBdr/>
        <a:fill>
          <a:solidFill>
            <a:srgbClr val="FFEF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BD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9CA"/>
          </a:solidFill>
        </a:fill>
      </a:tcStyle>
    </a:wholeTbl>
    <a:band2H>
      <a:tcTxStyle/>
      <a:tcStyle>
        <a:tcBdr/>
        <a:fill>
          <a:solidFill>
            <a:srgbClr val="E7ED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762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mazon Ember"/>
          <a:ea typeface="Amazon Ember"/>
          <a:cs typeface="Amazon Emb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/>
    <p:restoredTop sz="92123"/>
  </p:normalViewPr>
  <p:slideViewPr>
    <p:cSldViewPr snapToGrid="0">
      <p:cViewPr>
        <p:scale>
          <a:sx n="38" d="100"/>
          <a:sy n="38" d="100"/>
        </p:scale>
        <p:origin x="176" y="536"/>
      </p:cViewPr>
      <p:guideLst>
        <p:guide orient="horz" pos="4320"/>
        <p:guide pos="7680"/>
        <p:guide pos="11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1" d="100"/>
          <a:sy n="61" d="100"/>
        </p:scale>
        <p:origin x="1284" y="3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32FE85-E4D0-4916-90DE-FD96DF35D9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AA878-55F1-46DE-8E6D-98737F33FA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CE01B-19BA-4D9E-9ADA-2ACADACD63DC}" type="datetimeFigureOut">
              <a:rPr lang="en-CA" smtClean="0"/>
              <a:t>2020-01-28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AD5B7-0999-4D93-BA8D-A86E7D016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CE2EB-3BA4-423C-A397-08F1AF8E80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E3EC7-8F95-433C-AEB9-69020EC1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11985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xfrm>
            <a:off x="549000" y="732248"/>
            <a:ext cx="5760000" cy="3240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endParaRPr dirty="0"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DEABB6-F442-4483-BF28-7E4D067EF3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2066B-BBB5-4AFE-8BDF-A31AA2FA73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0C58-B245-48D0-BA0F-9E127A715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8B91-634F-45AD-B8D4-2686003D92E9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defTabSz="1828686" latinLnBrk="0">
      <a:lnSpc>
        <a:spcPct val="90000"/>
      </a:lnSpc>
      <a:spcBef>
        <a:spcPts val="600"/>
      </a:spcBef>
      <a:defRPr>
        <a:latin typeface="Amazon Ember" panose="020B0603020204020204" pitchFamily="34" charset="0"/>
        <a:ea typeface="Amazon Ember" panose="020B0603020204020204" pitchFamily="34" charset="0"/>
        <a:cs typeface="Amazon Ember" panose="020B0603020204020204" pitchFamily="34" charset="0"/>
        <a:sym typeface="Arial"/>
      </a:defRPr>
    </a:lvl1pPr>
    <a:lvl2pPr indent="2286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2pPr>
    <a:lvl3pPr indent="4572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3pPr>
    <a:lvl4pPr indent="6858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4pPr>
    <a:lvl5pPr indent="9144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5pPr>
    <a:lvl6pPr indent="11430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6pPr>
    <a:lvl7pPr indent="13716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7pPr>
    <a:lvl8pPr indent="16002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8pPr>
    <a:lvl9pPr indent="18288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9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18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40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57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8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52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62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2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oto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sitting at a table&#10;&#10;Description automatically generated">
            <a:extLst>
              <a:ext uri="{FF2B5EF4-FFF2-40B4-BE49-F238E27FC236}">
                <a16:creationId xmlns:a16="http://schemas.microsoft.com/office/drawing/2014/main" id="{3DA2D691-A495-4E5A-B86A-92A62F6C2C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4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BE3CAD4-D77B-4D75-A2B5-868F0413E4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16243299" y="1"/>
            <a:ext cx="8140701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38037-EB74-4907-BA0A-6C2977A1A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799" y="2504840"/>
            <a:ext cx="12700230" cy="265112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290E9E4-FC04-4693-B28C-23304D896F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9799" y="5244109"/>
            <a:ext cx="12700230" cy="579769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4036A84-2050-41B9-B9AF-EF3BBA1DA7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79798" y="12752092"/>
            <a:ext cx="12700229" cy="1846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300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BE3CAD4-D77B-4D75-A2B5-868F0413E4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12192001" y="1"/>
            <a:ext cx="12192000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38037-EB74-4907-BA0A-6C2977A1A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799" y="2504840"/>
            <a:ext cx="8648931" cy="265112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0F7898C-5CD8-471A-896A-56BFABF805F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79798" y="12752092"/>
            <a:ext cx="8648931" cy="1846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3F7C670-763E-4EFD-978F-33E1C615446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9799" y="5244109"/>
            <a:ext cx="8648931" cy="579769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</p:spTree>
    <p:extLst>
      <p:ext uri="{BB962C8B-B14F-4D97-AF65-F5344CB8AC3E}">
        <p14:creationId xmlns:p14="http://schemas.microsoft.com/office/powerpoint/2010/main" val="4023210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and 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6B5CCD-2F63-4CCF-B202-D5C6150EA0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-1" y="3556992"/>
            <a:ext cx="24384001" cy="10159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152400" tIns="152400" rIns="152400" bIns="152400" anchor="ctr"/>
          <a:lstStyle>
            <a:lvl1pPr>
              <a:defRPr lang="en-CA"/>
            </a:lvl1pPr>
          </a:lstStyle>
          <a:p>
            <a:pPr lvl="0" algn="ctr"/>
            <a:endParaRPr lang="en-C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B399BF9-BDED-40B1-A1A6-1C1BCC6BC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763269" y="448407"/>
            <a:ext cx="20857461" cy="2651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394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658068D-936E-2242-803D-C06C2247FA06}"/>
              </a:ext>
            </a:extLst>
          </p:cNvPr>
          <p:cNvSpPr/>
          <p:nvPr userDrawn="1"/>
        </p:nvSpPr>
        <p:spPr bwMode="white">
          <a:xfrm>
            <a:off x="10707530" y="-2"/>
            <a:ext cx="13676470" cy="13716001"/>
          </a:xfrm>
          <a:custGeom>
            <a:avLst/>
            <a:gdLst>
              <a:gd name="connsiteX0" fmla="*/ 5934549 w 13676470"/>
              <a:gd name="connsiteY0" fmla="*/ 0 h 13716001"/>
              <a:gd name="connsiteX1" fmla="*/ 13676470 w 13676470"/>
              <a:gd name="connsiteY1" fmla="*/ 0 h 13716001"/>
              <a:gd name="connsiteX2" fmla="*/ 13676470 w 13676470"/>
              <a:gd name="connsiteY2" fmla="*/ 13716001 h 13716001"/>
              <a:gd name="connsiteX3" fmla="*/ 0 w 13676470"/>
              <a:gd name="connsiteY3" fmla="*/ 13716001 h 13716001"/>
              <a:gd name="connsiteX4" fmla="*/ 5535768 w 13676470"/>
              <a:gd name="connsiteY4" fmla="*/ 10504289 h 13716001"/>
              <a:gd name="connsiteX5" fmla="*/ 5535768 w 13676470"/>
              <a:gd name="connsiteY5" fmla="*/ 1 h 13716001"/>
              <a:gd name="connsiteX6" fmla="*/ 5934549 w 13676470"/>
              <a:gd name="connsiteY6" fmla="*/ 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6470" h="13716001">
                <a:moveTo>
                  <a:pt x="5934549" y="0"/>
                </a:moveTo>
                <a:lnTo>
                  <a:pt x="13676470" y="0"/>
                </a:lnTo>
                <a:lnTo>
                  <a:pt x="13676470" y="13716001"/>
                </a:lnTo>
                <a:lnTo>
                  <a:pt x="0" y="13716001"/>
                </a:lnTo>
                <a:lnTo>
                  <a:pt x="5535768" y="10504289"/>
                </a:lnTo>
                <a:lnTo>
                  <a:pt x="5535768" y="1"/>
                </a:lnTo>
                <a:lnTo>
                  <a:pt x="5934549" y="1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1828796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96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50EAAF-28DD-442A-9D52-76FE9E4EA0A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black">
          <a:xfrm>
            <a:off x="17132300" y="6662738"/>
            <a:ext cx="5473700" cy="38338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 marL="361950" indent="-361950">
              <a:buFont typeface="Amazon Ember" panose="020B0603020204020204" pitchFamily="34" charset="0"/>
              <a:buChar char="–"/>
              <a:defRPr lang="en-US" dirty="0" smtClean="0">
                <a:solidFill>
                  <a:schemeClr val="tx1"/>
                </a:solidFill>
                <a:latin typeface="Amazon Ember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CA" dirty="0"/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Attribution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C53DB-8942-42EE-9FCC-C5D4CAC4D1D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1778001" y="3267032"/>
            <a:ext cx="12687298" cy="6790351"/>
          </a:xfr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 marL="449263" indent="-449263">
              <a:defRPr kumimoji="0" lang="en-CA" normalizeH="0">
                <a:ln>
                  <a:noFill/>
                </a:ln>
                <a:solidFill>
                  <a:schemeClr val="bg1"/>
                </a:solidFill>
                <a:effectLst/>
                <a:sym typeface="Amazon Ember"/>
              </a:defRPr>
            </a:lvl1pPr>
          </a:lstStyle>
          <a:p>
            <a:pPr hangingPunct="1"/>
            <a:r>
              <a:rPr lang="en-CA" dirty="0"/>
              <a:t>“Lorem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consectetuer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.” </a:t>
            </a: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98FD6326-21AF-AC4D-B953-DA8A2FCE0F77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35CCE56C-1D33-C640-A52D-CD30AADEC9EC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34679E6E-B551-3341-AEDE-3E093F7BCFEF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FB5A661E-B7F1-D64F-BCD9-A8C93C76D903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DE2CCCE-F555-49B3-9F1A-4043C96BC0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12649200" y="12752092"/>
            <a:ext cx="9183406" cy="1846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15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28F94C-2CF8-4C20-A34A-969626E7C57C}"/>
              </a:ext>
            </a:extLst>
          </p:cNvPr>
          <p:cNvSpPr/>
          <p:nvPr userDrawn="1"/>
        </p:nvSpPr>
        <p:spPr bwMode="white">
          <a:xfrm>
            <a:off x="0" y="10441661"/>
            <a:ext cx="24384000" cy="3274339"/>
          </a:xfrm>
          <a:custGeom>
            <a:avLst/>
            <a:gdLst>
              <a:gd name="connsiteX0" fmla="*/ 24384000 w 24384000"/>
              <a:gd name="connsiteY0" fmla="*/ 0 h 3274339"/>
              <a:gd name="connsiteX1" fmla="*/ 24384000 w 24384000"/>
              <a:gd name="connsiteY1" fmla="*/ 1496339 h 3274339"/>
              <a:gd name="connsiteX2" fmla="*/ 24384000 w 24384000"/>
              <a:gd name="connsiteY2" fmla="*/ 2722803 h 3274339"/>
              <a:gd name="connsiteX3" fmla="*/ 24384000 w 24384000"/>
              <a:gd name="connsiteY3" fmla="*/ 3274339 h 3274339"/>
              <a:gd name="connsiteX4" fmla="*/ 0 w 24384000"/>
              <a:gd name="connsiteY4" fmla="*/ 3274339 h 3274339"/>
              <a:gd name="connsiteX5" fmla="*/ 0 w 24384000"/>
              <a:gd name="connsiteY5" fmla="*/ 1496339 h 3274339"/>
              <a:gd name="connsiteX6" fmla="*/ 21804882 w 24384000"/>
              <a:gd name="connsiteY6" fmla="*/ 1496339 h 32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84000" h="3274339">
                <a:moveTo>
                  <a:pt x="24384000" y="0"/>
                </a:moveTo>
                <a:lnTo>
                  <a:pt x="24384000" y="1496339"/>
                </a:lnTo>
                <a:lnTo>
                  <a:pt x="24384000" y="2722803"/>
                </a:lnTo>
                <a:lnTo>
                  <a:pt x="24384000" y="3274339"/>
                </a:lnTo>
                <a:lnTo>
                  <a:pt x="0" y="3274339"/>
                </a:lnTo>
                <a:lnTo>
                  <a:pt x="0" y="1496339"/>
                </a:lnTo>
                <a:lnTo>
                  <a:pt x="21804882" y="149633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43840" tIns="243840" rIns="243840" bIns="243840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78000" y="4280319"/>
            <a:ext cx="20828000" cy="337736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z="900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Section Title</a:t>
            </a:r>
            <a:endParaRPr dirty="0"/>
          </a:p>
        </p:txBody>
      </p:sp>
      <p:grpSp>
        <p:nvGrpSpPr>
          <p:cNvPr id="10" name="Group 18">
            <a:extLst>
              <a:ext uri="{FF2B5EF4-FFF2-40B4-BE49-F238E27FC236}">
                <a16:creationId xmlns:a16="http://schemas.microsoft.com/office/drawing/2014/main" id="{DC84F796-3E17-2D4E-807B-6B27302F38D0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07518CCD-A309-B044-95CF-FB6C83AACCFA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7FEE7935-AF8E-B747-BA0A-DC62EE7E791F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DD1A3565-E5AE-7E49-BFAA-94F1B3E97D0E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5" name="AWS_Kickoff_2020_RGB.png">
            <a:extLst>
              <a:ext uri="{FF2B5EF4-FFF2-40B4-BE49-F238E27FC236}">
                <a16:creationId xmlns:a16="http://schemas.microsoft.com/office/drawing/2014/main" id="{7E5FA0CB-1B44-5C47-B588-A1D42B44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867993"/>
            <a:ext cx="9930099" cy="39720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FDE41-9736-460F-8EAD-6988299E71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17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C77AFFF-6283-7E4A-846C-0E288B5DEBBF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DA623-9DF0-574D-8B32-19CBE3F9B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9EA055-8DD4-4E4A-AE80-79112772D4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8" name="Body Level One…">
            <a:extLst>
              <a:ext uri="{FF2B5EF4-FFF2-40B4-BE49-F238E27FC236}">
                <a16:creationId xmlns:a16="http://schemas.microsoft.com/office/drawing/2014/main" id="{9B17A9CB-9F46-4801-B754-89DF178F755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 bwMode="white">
          <a:xfrm>
            <a:off x="1777999" y="4466329"/>
            <a:ext cx="20828001" cy="7471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600"/>
              </a:spcBef>
              <a:defRPr sz="3600" spc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1pPr>
            <a:lvl2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2pPr>
            <a:lvl3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3pPr>
            <a:lvl4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4pPr>
            <a:lvl5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</p:spTree>
    <p:extLst>
      <p:ext uri="{BB962C8B-B14F-4D97-AF65-F5344CB8AC3E}">
        <p14:creationId xmlns:p14="http://schemas.microsoft.com/office/powerpoint/2010/main" val="2533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C77AFFF-6283-7E4A-846C-0E288B5DEBBF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DA623-9DF0-574D-8B32-19CBE3F9B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AF06-7FFE-4018-AD08-045E953EF2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D5CF33EF-9B5F-4725-A171-1B3BAEC053D0}"/>
              </a:ext>
            </a:extLst>
          </p:cNvPr>
          <p:cNvSpPr txBox="1">
            <a:spLocks noGrp="1"/>
          </p:cNvSpPr>
          <p:nvPr>
            <p:ph type="body" sz="half" idx="14" hasCustomPrompt="1"/>
          </p:nvPr>
        </p:nvSpPr>
        <p:spPr bwMode="white">
          <a:xfrm>
            <a:off x="1777999" y="4466329"/>
            <a:ext cx="9591843" cy="74716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200"/>
              </a:spcBef>
              <a:defRPr sz="320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3pPr>
            <a:lvl4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4pPr>
            <a:lvl5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81894BC2-4FDA-453F-B769-F8A63119A3FB}"/>
              </a:ext>
            </a:extLst>
          </p:cNvPr>
          <p:cNvSpPr txBox="1">
            <a:spLocks noGrp="1"/>
          </p:cNvSpPr>
          <p:nvPr>
            <p:ph type="body" sz="half" idx="15" hasCustomPrompt="1"/>
          </p:nvPr>
        </p:nvSpPr>
        <p:spPr bwMode="white">
          <a:xfrm>
            <a:off x="13081000" y="4466329"/>
            <a:ext cx="9591843" cy="74716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200"/>
              </a:spcBef>
              <a:defRPr lang="en-CA" sz="320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>
              <a:defRPr sz="3200">
                <a:latin typeface="Amazon Ember Mono" panose="020B0509020204020204" pitchFamily="49" charset="0"/>
              </a:defRPr>
            </a:lvl2pPr>
            <a:lvl3pPr>
              <a:defRPr sz="3200">
                <a:latin typeface="Amazon Ember Mono" panose="020B0509020204020204" pitchFamily="49" charset="0"/>
              </a:defRPr>
            </a:lvl3pPr>
            <a:lvl4pPr>
              <a:defRPr sz="3200">
                <a:latin typeface="Amazon Ember Mono" panose="020B0509020204020204" pitchFamily="49" charset="0"/>
              </a:defRPr>
            </a:lvl4pPr>
            <a:lvl5pPr>
              <a:defRPr sz="3200">
                <a:latin typeface="Amazon Ember Mono" panose="020B0509020204020204" pitchFamily="49" charset="0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</p:spTree>
    <p:extLst>
      <p:ext uri="{BB962C8B-B14F-4D97-AF65-F5344CB8AC3E}">
        <p14:creationId xmlns:p14="http://schemas.microsoft.com/office/powerpoint/2010/main" val="378383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AF6ED8-39A1-0343-BA44-9D84D268E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807" y="12631709"/>
            <a:ext cx="8137565" cy="870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34670-1DAC-9A48-92F3-0220BAA9C1F0}"/>
              </a:ext>
            </a:extLst>
          </p:cNvPr>
          <p:cNvSpPr txBox="1"/>
          <p:nvPr userDrawn="1"/>
        </p:nvSpPr>
        <p:spPr>
          <a:xfrm>
            <a:off x="1144696" y="12817436"/>
            <a:ext cx="8074064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67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5230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Goto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, game, shirt, computer&#10;&#10;Description automatically generated">
            <a:extLst>
              <a:ext uri="{FF2B5EF4-FFF2-40B4-BE49-F238E27FC236}">
                <a16:creationId xmlns:a16="http://schemas.microsoft.com/office/drawing/2014/main" id="{F81DFB1B-2AE9-45A6-AD90-475544860F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FDAD6D-9123-4D40-9286-A658C07C52E2}"/>
              </a:ext>
            </a:extLst>
          </p:cNvPr>
          <p:cNvSpPr/>
          <p:nvPr/>
        </p:nvSpPr>
        <p:spPr bwMode="white">
          <a:xfrm>
            <a:off x="-1" y="-2"/>
            <a:ext cx="12821079" cy="13716002"/>
          </a:xfrm>
          <a:custGeom>
            <a:avLst/>
            <a:gdLst>
              <a:gd name="connsiteX0" fmla="*/ 0 w 12821079"/>
              <a:gd name="connsiteY0" fmla="*/ 0 h 13716002"/>
              <a:gd name="connsiteX1" fmla="*/ 8140703 w 12821079"/>
              <a:gd name="connsiteY1" fmla="*/ 0 h 13716002"/>
              <a:gd name="connsiteX2" fmla="*/ 8140703 w 12821079"/>
              <a:gd name="connsiteY2" fmla="*/ 1 h 13716002"/>
              <a:gd name="connsiteX3" fmla="*/ 12821079 w 12821079"/>
              <a:gd name="connsiteY3" fmla="*/ 1 h 13716002"/>
              <a:gd name="connsiteX4" fmla="*/ 8140703 w 12821079"/>
              <a:gd name="connsiteY4" fmla="*/ 2715436 h 13716002"/>
              <a:gd name="connsiteX5" fmla="*/ 8140703 w 12821079"/>
              <a:gd name="connsiteY5" fmla="*/ 13716002 h 13716002"/>
              <a:gd name="connsiteX6" fmla="*/ 0 w 12821079"/>
              <a:gd name="connsiteY6" fmla="*/ 1371600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21079" h="13716002">
                <a:moveTo>
                  <a:pt x="0" y="0"/>
                </a:moveTo>
                <a:lnTo>
                  <a:pt x="8140703" y="0"/>
                </a:lnTo>
                <a:lnTo>
                  <a:pt x="8140703" y="1"/>
                </a:lnTo>
                <a:lnTo>
                  <a:pt x="12821079" y="1"/>
                </a:lnTo>
                <a:lnTo>
                  <a:pt x="8140703" y="2715436"/>
                </a:lnTo>
                <a:lnTo>
                  <a:pt x="8140703" y="13716002"/>
                </a:lnTo>
                <a:lnTo>
                  <a:pt x="0" y="13716002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243840" tIns="243840" rIns="243840" bIns="243840" numCol="1" anchor="t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32" name="Body Level One…"/>
          <p:cNvSpPr txBox="1">
            <a:spLocks noGrp="1"/>
          </p:cNvSpPr>
          <p:nvPr userDrawn="1">
            <p:ph type="body" sz="quarter" idx="1" hasCustomPrompt="1"/>
          </p:nvPr>
        </p:nvSpPr>
        <p:spPr bwMode="white">
          <a:xfrm>
            <a:off x="9907146" y="8509497"/>
            <a:ext cx="12721948" cy="34432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GB" spc="200" dirty="0"/>
            </a:lvl1pPr>
          </a:lstStyle>
          <a:p>
            <a:pPr lvl="0"/>
            <a:r>
              <a:rPr lang="en-GB" dirty="0"/>
              <a:t>Speaker Name</a:t>
            </a:r>
          </a:p>
          <a:p>
            <a:pPr lvl="0"/>
            <a:r>
              <a:rPr lang="en-GB" dirty="0"/>
              <a:t>Job Title</a:t>
            </a:r>
          </a:p>
          <a:p>
            <a:pPr lvl="0"/>
            <a:r>
              <a:rPr lang="en-GB" dirty="0"/>
              <a:t>Company / Org Name</a:t>
            </a:r>
          </a:p>
        </p:txBody>
      </p:sp>
      <p:sp>
        <p:nvSpPr>
          <p:cNvPr id="33" name="Text Placeholder 3"/>
          <p:cNvSpPr>
            <a:spLocks noGrp="1"/>
          </p:cNvSpPr>
          <p:nvPr userDrawn="1">
            <p:ph type="body" sz="quarter" idx="13" hasCustomPrompt="1"/>
          </p:nvPr>
        </p:nvSpPr>
        <p:spPr bwMode="white">
          <a:xfrm>
            <a:off x="9907145" y="2727840"/>
            <a:ext cx="12721948" cy="934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kumimoji="0" sz="3200" kern="0" spc="960" normalizeH="0" dirty="0">
                <a:ln>
                  <a:noFill/>
                </a:ln>
                <a:solidFill>
                  <a:schemeClr val="accent1"/>
                </a:solidFill>
                <a:effectLst/>
                <a:uLnTx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31" name="Title Text"/>
          <p:cNvSpPr txBox="1">
            <a:spLocks noGrp="1"/>
          </p:cNvSpPr>
          <p:nvPr userDrawn="1">
            <p:ph type="title" hasCustomPrompt="1"/>
          </p:nvPr>
        </p:nvSpPr>
        <p:spPr>
          <a:xfrm>
            <a:off x="9907145" y="3661941"/>
            <a:ext cx="12721948" cy="30842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Presentation Title Here</a:t>
            </a:r>
            <a:endParaRPr dirty="0"/>
          </a:p>
        </p:txBody>
      </p:sp>
      <p:pic>
        <p:nvPicPr>
          <p:cNvPr id="9" name="AWS_Kickoff_2020_STACKED_RGB.png">
            <a:extLst>
              <a:ext uri="{FF2B5EF4-FFF2-40B4-BE49-F238E27FC236}">
                <a16:creationId xmlns:a16="http://schemas.microsoft.com/office/drawing/2014/main" id="{4570E2FB-ED55-7144-BBBA-AEB891CCE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47836" y="3444948"/>
            <a:ext cx="17118420" cy="68473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27DE7-2D56-46F4-AD95-32DD2F3DDF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60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Na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7BDA4A-68CB-428D-B4B0-A2A34B8B0173}"/>
              </a:ext>
            </a:extLst>
          </p:cNvPr>
          <p:cNvSpPr/>
          <p:nvPr userDrawn="1"/>
        </p:nvSpPr>
        <p:spPr bwMode="white">
          <a:xfrm flipH="1">
            <a:off x="-1" y="10441661"/>
            <a:ext cx="24384000" cy="3274339"/>
          </a:xfrm>
          <a:custGeom>
            <a:avLst/>
            <a:gdLst>
              <a:gd name="connsiteX0" fmla="*/ 0 w 24384000"/>
              <a:gd name="connsiteY0" fmla="*/ 0 h 3274339"/>
              <a:gd name="connsiteX1" fmla="*/ 0 w 24384000"/>
              <a:gd name="connsiteY1" fmla="*/ 1496339 h 3274339"/>
              <a:gd name="connsiteX2" fmla="*/ 0 w 24384000"/>
              <a:gd name="connsiteY2" fmla="*/ 2722803 h 3274339"/>
              <a:gd name="connsiteX3" fmla="*/ 0 w 24384000"/>
              <a:gd name="connsiteY3" fmla="*/ 3274339 h 3274339"/>
              <a:gd name="connsiteX4" fmla="*/ 24384000 w 24384000"/>
              <a:gd name="connsiteY4" fmla="*/ 3274339 h 3274339"/>
              <a:gd name="connsiteX5" fmla="*/ 24384000 w 24384000"/>
              <a:gd name="connsiteY5" fmla="*/ 1496339 h 3274339"/>
              <a:gd name="connsiteX6" fmla="*/ 2579118 w 24384000"/>
              <a:gd name="connsiteY6" fmla="*/ 1496339 h 32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84000" h="3274339">
                <a:moveTo>
                  <a:pt x="0" y="0"/>
                </a:moveTo>
                <a:lnTo>
                  <a:pt x="0" y="1496339"/>
                </a:lnTo>
                <a:lnTo>
                  <a:pt x="0" y="2722803"/>
                </a:lnTo>
                <a:lnTo>
                  <a:pt x="0" y="3274339"/>
                </a:lnTo>
                <a:lnTo>
                  <a:pt x="24384000" y="3274339"/>
                </a:lnTo>
                <a:lnTo>
                  <a:pt x="24384000" y="1496339"/>
                </a:lnTo>
                <a:lnTo>
                  <a:pt x="2579118" y="149633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43840" tIns="243840" rIns="243840" bIns="243840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4" name="Session ID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763432" y="2239348"/>
            <a:ext cx="20857136" cy="95410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kumimoji="0" sz="3200" kern="0" spc="960" normalizeH="0" dirty="0">
                <a:ln>
                  <a:noFill/>
                </a:ln>
                <a:solidFill>
                  <a:schemeClr val="accent1"/>
                </a:solidFill>
                <a:effectLst/>
                <a:uLnTx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63432" y="3193456"/>
            <a:ext cx="20857136" cy="337736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Presentation Title Here</a:t>
            </a:r>
            <a:endParaRPr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F97F130-6584-1247-911F-3F03C0697C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1763713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28209FA-CFDA-4C45-AF14-3D465FE667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8922841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42E10BA-EFB1-0240-94EF-96EA8C7277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16082463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FF90FDA-0F17-6D47-9F52-164B6A3601E0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C204D2A-C28A-9240-9D64-EEEEAEEB2403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3708C3E-BCEF-C440-B818-0065BF1F9888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5C85149-0CB6-8246-9FA0-3A50F3D8A71F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9" name="AWS_Kickoff_2020_RGB.png">
            <a:extLst>
              <a:ext uri="{FF2B5EF4-FFF2-40B4-BE49-F238E27FC236}">
                <a16:creationId xmlns:a16="http://schemas.microsoft.com/office/drawing/2014/main" id="{28003E02-EF84-184B-8D8C-AFB901372E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867993"/>
            <a:ext cx="9930099" cy="39720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E0404-657C-411A-AB6E-8361C483BAE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99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E05EBE87-CFD7-415A-9CD3-2F5B8B17421C}"/>
              </a:ext>
            </a:extLst>
          </p:cNvPr>
          <p:cNvSpPr/>
          <p:nvPr userDrawn="1"/>
        </p:nvSpPr>
        <p:spPr bwMode="white">
          <a:xfrm>
            <a:off x="-88902" y="-1"/>
            <a:ext cx="8229601" cy="1371600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3CB29-C91B-4B35-BE91-BE273A5AC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81635" y="1778000"/>
            <a:ext cx="6362388" cy="10160000"/>
          </a:xfrm>
          <a:ln w="12700">
            <a:miter lim="400000"/>
          </a:ln>
        </p:spPr>
        <p:txBody>
          <a:bodyPr lIns="243840" tIns="243840" rIns="243840" bIns="243840" anchor="ctr">
            <a:noAutofit/>
          </a:bodyPr>
          <a:lstStyle>
            <a:lvl1pPr>
              <a:lnSpc>
                <a:spcPct val="100000"/>
              </a:lnSpc>
              <a:defRPr kumimoji="0" lang="en-CA" spc="400" normalizeH="0" dirty="0">
                <a:ln>
                  <a:noFill/>
                </a:ln>
                <a:solidFill>
                  <a:schemeClr val="tx1"/>
                </a:solidFill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AF8B1-CC5D-4419-8023-65B57AD144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9E0938-3602-4E8B-A7D6-AA3D89B806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9903970" y="1778000"/>
            <a:ext cx="12716759" cy="10160000"/>
          </a:xfrm>
          <a:ln w="12700">
            <a:miter lim="400000"/>
          </a:ln>
        </p:spPr>
        <p:txBody>
          <a:bodyPr lIns="0" tIns="0" rIns="0" bIns="0" anchor="ctr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15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3CB3A7-FF22-4EFF-9EA1-8AD8DE5F3F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763270" y="445759"/>
            <a:ext cx="20857460" cy="26511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B2EEC-950E-4FEE-BF88-5309961EA1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373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A14DB0-0D84-244D-A647-5584532F3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85F3E0E-380C-4C81-BE24-4C3F304A6C3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6743" y="5090160"/>
            <a:ext cx="20830845" cy="6862570"/>
          </a:xfrm>
          <a:ln w="12700">
            <a:miter lim="400000"/>
          </a:ln>
        </p:spPr>
        <p:txBody>
          <a:bodyPr lIns="0" tIns="0" rIns="0" bIns="0"/>
          <a:lstStyle>
            <a:lvl2pPr>
              <a:defRPr lang="en-CA" dirty="0"/>
            </a:lvl2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FE85BE-19F9-47C8-A983-64B131CDDF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17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60A132-37D9-8541-882C-0CFE13699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6197E4-3C28-4137-BF34-3D88A447F9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C172AC9D-DE10-4E9F-8131-F3986F7DCD2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 bwMode="white">
          <a:xfrm>
            <a:off x="1778000" y="5090160"/>
            <a:ext cx="9525000" cy="6847840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93AFA4F3-D242-4B50-934C-85B3D3A4E5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3081001" y="5091390"/>
            <a:ext cx="9525000" cy="686133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</p:spTree>
    <p:extLst>
      <p:ext uri="{BB962C8B-B14F-4D97-AF65-F5344CB8AC3E}">
        <p14:creationId xmlns:p14="http://schemas.microsoft.com/office/powerpoint/2010/main" val="39993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5971-2E05-4322-8E26-0047CBB9E8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FA3ACA2E-597D-4874-8419-7515AB4332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6743" y="3963478"/>
            <a:ext cx="20830845" cy="7989252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3B985-4E9E-4D5A-86BE-79A5DC0FC6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790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93E2E0-EDA0-4941-86CC-60F3C599B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9893030" y="12752092"/>
            <a:ext cx="11939576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 bwMode="white">
          <a:xfrm>
            <a:off x="1763270" y="445759"/>
            <a:ext cx="2085746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rPr lang="en-CA" dirty="0"/>
              <a:t>Header Text Here</a:t>
            </a:r>
            <a:endParaRPr dirty="0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F3F126F-E708-4641-B473-1741408A0576}"/>
              </a:ext>
            </a:extLst>
          </p:cNvPr>
          <p:cNvGrpSpPr/>
          <p:nvPr userDrawn="1"/>
        </p:nvGrpSpPr>
        <p:grpSpPr bwMode="white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3F07FC-5EF1-D74B-BACA-A78A040999D6}"/>
                </a:ext>
              </a:extLst>
            </p:cNvPr>
            <p:cNvSpPr/>
            <p:nvPr/>
          </p:nvSpPr>
          <p:spPr bwMode="white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4E1E914D-4423-3746-82B3-9ED72B834355}"/>
                </a:ext>
              </a:extLst>
            </p:cNvPr>
            <p:cNvSpPr/>
            <p:nvPr/>
          </p:nvSpPr>
          <p:spPr bwMode="white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8DB08C8-4A59-9444-809D-793D6EC7092E}"/>
                </a:ext>
              </a:extLst>
            </p:cNvPr>
            <p:cNvSpPr/>
            <p:nvPr/>
          </p:nvSpPr>
          <p:spPr bwMode="white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Body Level One…">
            <a:extLst>
              <a:ext uri="{FF2B5EF4-FFF2-40B4-BE49-F238E27FC236}">
                <a16:creationId xmlns:a16="http://schemas.microsoft.com/office/drawing/2014/main" id="{A879312E-8F02-48AD-9ED6-BEE171E9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white">
          <a:xfrm>
            <a:off x="1763269" y="3200400"/>
            <a:ext cx="20857461" cy="875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69" r:id="rId3"/>
    <p:sldLayoutId id="2147483693" r:id="rId4"/>
    <p:sldLayoutId id="2147483673" r:id="rId5"/>
    <p:sldLayoutId id="2147483675" r:id="rId6"/>
    <p:sldLayoutId id="2147483677" r:id="rId7"/>
    <p:sldLayoutId id="2147483685" r:id="rId8"/>
    <p:sldLayoutId id="2147483678" r:id="rId9"/>
    <p:sldLayoutId id="2147483687" r:id="rId10"/>
    <p:sldLayoutId id="2147483688" r:id="rId11"/>
    <p:sldLayoutId id="2147483690" r:id="rId12"/>
    <p:sldLayoutId id="2147483691" r:id="rId13"/>
    <p:sldLayoutId id="2147483692" r:id="rId14"/>
    <p:sldLayoutId id="2147483694" r:id="rId15"/>
    <p:sldLayoutId id="2147483695" r:id="rId16"/>
    <p:sldLayoutId id="214748369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marR="0" indent="0" algn="l" defTabSz="1828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400" baseline="0">
          <a:solidFill>
            <a:schemeClr val="bg1"/>
          </a:solidFill>
          <a:uFillTx/>
          <a:latin typeface="+mj-lt"/>
          <a:ea typeface="Amazon Ember Light"/>
          <a:cs typeface="Amazon Ember Light"/>
          <a:sym typeface="Amazon Ember Light"/>
        </a:defRPr>
      </a:lvl1pPr>
      <a:lvl2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2pPr>
      <a:lvl3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3pPr>
      <a:lvl4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4pPr>
      <a:lvl5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5pPr>
      <a:lvl6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6pPr>
      <a:lvl7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7pPr>
      <a:lvl8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8pPr>
      <a:lvl9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9pPr>
    </p:titleStyle>
    <p:bodyStyle>
      <a:lvl1pPr marL="0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40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1pPr>
      <a:lvl2pPr marL="458788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6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2pPr>
      <a:lvl3pPr marL="919162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3pPr>
      <a:lvl4pPr marL="1377950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4pPr>
      <a:lvl5pPr marL="1838325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5pPr>
      <a:lvl6pPr marL="3363394" marR="0" indent="-620201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6pPr>
      <a:lvl7pPr marL="3912034" marR="0" indent="-620202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7pPr>
      <a:lvl8pPr marL="4460673" marR="0" indent="-620202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8pPr>
      <a:lvl9pPr marL="5009314" marR="0" indent="-620202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9pPr>
    </p:bodyStyle>
    <p:otherStyle>
      <a:lvl1pPr marL="0" marR="0" indent="0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1pPr>
      <a:lvl2pPr marL="0" marR="0" indent="548606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2pPr>
      <a:lvl3pPr marL="0" marR="0" indent="1097212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3pPr>
      <a:lvl4pPr marL="0" marR="0" indent="1645817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4pPr>
      <a:lvl5pPr marL="0" marR="0" indent="2194424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5pPr>
      <a:lvl6pPr marL="0" marR="0" indent="2743031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6pPr>
      <a:lvl7pPr marL="0" marR="0" indent="3291635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7pPr>
      <a:lvl8pPr marL="0" marR="0" indent="3840241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8pPr>
      <a:lvl9pPr marL="0" marR="0" indent="4388848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1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4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14.svg"/><Relationship Id="rId19" Type="http://schemas.openxmlformats.org/officeDocument/2006/relationships/image" Target="../media/image25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1612760" y="783531"/>
            <a:ext cx="2121953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764" y="783531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3237405" y="1893792"/>
            <a:ext cx="8264850" cy="8938050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970620" y="1893794"/>
            <a:ext cx="8473235" cy="8912751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37407" y="1893793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0623" y="1893795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8432606" y="4708072"/>
            <a:ext cx="2273938" cy="9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</a:t>
            </a:r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0837" y="3552078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2807006" y="4661122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0891" y="3552078"/>
            <a:ext cx="1090179" cy="10901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362664" y="460451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1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90988" y="3552078"/>
            <a:ext cx="1090179" cy="10901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6494B86-B92D-6440-9C69-471A1FA479DE}"/>
              </a:ext>
            </a:extLst>
          </p:cNvPr>
          <p:cNvSpPr txBox="1"/>
          <p:nvPr/>
        </p:nvSpPr>
        <p:spPr>
          <a:xfrm>
            <a:off x="11430297" y="1447513"/>
            <a:ext cx="1968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Internet gateway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40BC184-A4E6-3C4B-A860-757D979255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07369" y="268031"/>
            <a:ext cx="1135080" cy="113508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0354798-4637-B346-AE17-71E274BBBAC0}"/>
              </a:ext>
            </a:extLst>
          </p:cNvPr>
          <p:cNvCxnSpPr>
            <a:cxnSpLocks/>
          </p:cNvCxnSpPr>
          <p:nvPr/>
        </p:nvCxnSpPr>
        <p:spPr>
          <a:xfrm flipV="1">
            <a:off x="9616317" y="1288315"/>
            <a:ext cx="1991152" cy="1991444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AA9BEC-59E5-FE46-A148-74C6A52D53DD}"/>
              </a:ext>
            </a:extLst>
          </p:cNvPr>
          <p:cNvCxnSpPr>
            <a:cxnSpLocks/>
          </p:cNvCxnSpPr>
          <p:nvPr/>
        </p:nvCxnSpPr>
        <p:spPr>
          <a:xfrm flipV="1">
            <a:off x="4747120" y="1129004"/>
            <a:ext cx="6392503" cy="2150756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3B047C-93A1-084A-B01B-3A1802BAD5B0}"/>
              </a:ext>
            </a:extLst>
          </p:cNvPr>
          <p:cNvCxnSpPr>
            <a:cxnSpLocks/>
          </p:cNvCxnSpPr>
          <p:nvPr/>
        </p:nvCxnSpPr>
        <p:spPr>
          <a:xfrm flipH="1">
            <a:off x="10706544" y="4059904"/>
            <a:ext cx="5552805" cy="0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81DDFC5-B6B2-D64C-8A61-176C27DD533D}"/>
              </a:ext>
            </a:extLst>
          </p:cNvPr>
          <p:cNvSpPr txBox="1"/>
          <p:nvPr/>
        </p:nvSpPr>
        <p:spPr>
          <a:xfrm>
            <a:off x="19797874" y="11428287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10.x.0.0/16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FDE801-9350-4745-AE41-9CFB4DF7D565}"/>
              </a:ext>
            </a:extLst>
          </p:cNvPr>
          <p:cNvSpPr txBox="1"/>
          <p:nvPr/>
        </p:nvSpPr>
        <p:spPr>
          <a:xfrm>
            <a:off x="8325682" y="10077499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10.x.1.0/24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51C224-7C4A-CE4D-A17F-99D4E8EF9063}"/>
              </a:ext>
            </a:extLst>
          </p:cNvPr>
          <p:cNvSpPr txBox="1"/>
          <p:nvPr/>
        </p:nvSpPr>
        <p:spPr>
          <a:xfrm>
            <a:off x="18384168" y="10077500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10.x.2.0/24</a:t>
            </a:r>
          </a:p>
        </p:txBody>
      </p:sp>
    </p:spTree>
    <p:extLst>
      <p:ext uri="{BB962C8B-B14F-4D97-AF65-F5344CB8AC3E}">
        <p14:creationId xmlns:p14="http://schemas.microsoft.com/office/powerpoint/2010/main" val="28298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4" grpId="0" animBg="1"/>
      <p:bldP spid="205" grpId="0" animBg="1"/>
      <p:bldP spid="214" grpId="0"/>
      <p:bldP spid="217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1578123" y="766213"/>
            <a:ext cx="20862779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8128" y="766214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2798937" y="1828421"/>
            <a:ext cx="8502419" cy="9629728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935985" y="1876475"/>
            <a:ext cx="8505091" cy="9629728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98939" y="1828424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5987" y="1876477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644767" y="4334541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963" y="3246470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4999452" y="4355515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43337" y="3246471"/>
            <a:ext cx="1090179" cy="10901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6A9B25D-FDAA-7547-82FC-7F41041A9D6F}"/>
              </a:ext>
            </a:extLst>
          </p:cNvPr>
          <p:cNvSpPr txBox="1"/>
          <p:nvPr/>
        </p:nvSpPr>
        <p:spPr>
          <a:xfrm>
            <a:off x="13248377" y="9143475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Mirror Target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D01D387-FB13-DB47-94FF-09104CC7C2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92263" y="8034431"/>
            <a:ext cx="1090179" cy="109017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410EF4-01E6-964B-B932-A7A211E26F7A}"/>
              </a:ext>
            </a:extLst>
          </p:cNvPr>
          <p:cNvCxnSpPr>
            <a:cxnSpLocks/>
          </p:cNvCxnSpPr>
          <p:nvPr/>
        </p:nvCxnSpPr>
        <p:spPr>
          <a:xfrm flipH="1" flipV="1">
            <a:off x="4939380" y="325156"/>
            <a:ext cx="1567619" cy="2807245"/>
          </a:xfrm>
          <a:prstGeom prst="straightConnector1">
            <a:avLst/>
          </a:prstGeom>
          <a:ln>
            <a:solidFill>
              <a:srgbClr val="A06CFC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3960F-20A0-C549-8CD0-68587120028A}"/>
              </a:ext>
            </a:extLst>
          </p:cNvPr>
          <p:cNvCxnSpPr/>
          <p:nvPr/>
        </p:nvCxnSpPr>
        <p:spPr>
          <a:xfrm flipH="1">
            <a:off x="7924802" y="3848101"/>
            <a:ext cx="81915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EA5EF8-914F-E04C-BFC0-2DF432BC544B}"/>
              </a:ext>
            </a:extLst>
          </p:cNvPr>
          <p:cNvCxnSpPr>
            <a:cxnSpLocks/>
          </p:cNvCxnSpPr>
          <p:nvPr/>
        </p:nvCxnSpPr>
        <p:spPr>
          <a:xfrm flipH="1" flipV="1">
            <a:off x="7924803" y="4531572"/>
            <a:ext cx="6377099" cy="347909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0A9E8ED-6AC0-C740-B932-4676A6224277}"/>
              </a:ext>
            </a:extLst>
          </p:cNvPr>
          <p:cNvCxnSpPr>
            <a:cxnSpLocks/>
          </p:cNvCxnSpPr>
          <p:nvPr/>
        </p:nvCxnSpPr>
        <p:spPr>
          <a:xfrm flipH="1">
            <a:off x="16069875" y="8522973"/>
            <a:ext cx="2141317" cy="0"/>
          </a:xfrm>
          <a:prstGeom prst="straightConnector1">
            <a:avLst/>
          </a:prstGeom>
          <a:ln>
            <a:solidFill>
              <a:srgbClr val="A06CFC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E8F770E-525A-B242-8103-553BC14497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550648" y="7952984"/>
            <a:ext cx="1253067" cy="125306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273C04E-3BCF-A348-9709-E19346CCC348}"/>
              </a:ext>
            </a:extLst>
          </p:cNvPr>
          <p:cNvSpPr txBox="1"/>
          <p:nvPr/>
        </p:nvSpPr>
        <p:spPr>
          <a:xfrm>
            <a:off x="17159441" y="9167488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SSM endpoints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C4C980-54B6-8C42-B2E6-E0111F7B36FD}"/>
              </a:ext>
            </a:extLst>
          </p:cNvPr>
          <p:cNvSpPr txBox="1"/>
          <p:nvPr/>
        </p:nvSpPr>
        <p:spPr>
          <a:xfrm>
            <a:off x="15815515" y="8450996"/>
            <a:ext cx="138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9079AC-88A2-6A41-B8BB-DC03B883D17A}"/>
              </a:ext>
            </a:extLst>
          </p:cNvPr>
          <p:cNvSpPr txBox="1"/>
          <p:nvPr/>
        </p:nvSpPr>
        <p:spPr>
          <a:xfrm rot="1734143">
            <a:off x="13202968" y="7880749"/>
            <a:ext cx="138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eth1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519461-63C7-084B-97E0-8FF7B0E6F4C7}"/>
              </a:ext>
            </a:extLst>
          </p:cNvPr>
          <p:cNvSpPr txBox="1"/>
          <p:nvPr/>
        </p:nvSpPr>
        <p:spPr>
          <a:xfrm>
            <a:off x="19332451" y="11566686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F40B54-6415-8C4B-BAED-9FCD24127C95}"/>
              </a:ext>
            </a:extLst>
          </p:cNvPr>
          <p:cNvSpPr txBox="1"/>
          <p:nvPr/>
        </p:nvSpPr>
        <p:spPr>
          <a:xfrm>
            <a:off x="8329452" y="10959287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285902-31F4-8F42-9D21-3F3A73ADCB37}"/>
              </a:ext>
            </a:extLst>
          </p:cNvPr>
          <p:cNvSpPr txBox="1"/>
          <p:nvPr/>
        </p:nvSpPr>
        <p:spPr>
          <a:xfrm>
            <a:off x="18151136" y="1092077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</p:spTree>
    <p:extLst>
      <p:ext uri="{BB962C8B-B14F-4D97-AF65-F5344CB8AC3E}">
        <p14:creationId xmlns:p14="http://schemas.microsoft.com/office/powerpoint/2010/main" val="153711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1612760" y="783531"/>
            <a:ext cx="21219531" cy="625337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764" y="783531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3237405" y="1893792"/>
            <a:ext cx="8264850" cy="426412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970620" y="1893795"/>
            <a:ext cx="8473235" cy="4347980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37407" y="1893793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0623" y="1893795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8432606" y="4708072"/>
            <a:ext cx="2273938" cy="9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</a:t>
            </a:r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0837" y="3552078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2807006" y="4661122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0891" y="3552078"/>
            <a:ext cx="1090179" cy="10901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362664" y="460451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1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90988" y="3552078"/>
            <a:ext cx="1090179" cy="10901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6494B86-B92D-6440-9C69-471A1FA479DE}"/>
              </a:ext>
            </a:extLst>
          </p:cNvPr>
          <p:cNvSpPr txBox="1"/>
          <p:nvPr/>
        </p:nvSpPr>
        <p:spPr>
          <a:xfrm>
            <a:off x="11430297" y="1447513"/>
            <a:ext cx="1968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Internet gateway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40BC184-A4E6-3C4B-A860-757D979255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07369" y="268031"/>
            <a:ext cx="1135080" cy="113508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0354798-4637-B346-AE17-71E274BBBAC0}"/>
              </a:ext>
            </a:extLst>
          </p:cNvPr>
          <p:cNvCxnSpPr>
            <a:cxnSpLocks/>
          </p:cNvCxnSpPr>
          <p:nvPr/>
        </p:nvCxnSpPr>
        <p:spPr>
          <a:xfrm flipV="1">
            <a:off x="9616317" y="1288315"/>
            <a:ext cx="1991152" cy="1991444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AA9BEC-59E5-FE46-A148-74C6A52D53DD}"/>
              </a:ext>
            </a:extLst>
          </p:cNvPr>
          <p:cNvCxnSpPr>
            <a:cxnSpLocks/>
          </p:cNvCxnSpPr>
          <p:nvPr/>
        </p:nvCxnSpPr>
        <p:spPr>
          <a:xfrm flipV="1">
            <a:off x="4747120" y="1129004"/>
            <a:ext cx="6392503" cy="2150756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3B047C-93A1-084A-B01B-3A1802BAD5B0}"/>
              </a:ext>
            </a:extLst>
          </p:cNvPr>
          <p:cNvCxnSpPr>
            <a:cxnSpLocks/>
          </p:cNvCxnSpPr>
          <p:nvPr/>
        </p:nvCxnSpPr>
        <p:spPr>
          <a:xfrm flipH="1">
            <a:off x="10706544" y="4059904"/>
            <a:ext cx="5552805" cy="0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81DDFC5-B6B2-D64C-8A61-176C27DD533D}"/>
              </a:ext>
            </a:extLst>
          </p:cNvPr>
          <p:cNvSpPr txBox="1"/>
          <p:nvPr/>
        </p:nvSpPr>
        <p:spPr>
          <a:xfrm>
            <a:off x="19797874" y="6381033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10.x.0.0/16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FDE801-9350-4745-AE41-9CFB4DF7D565}"/>
              </a:ext>
            </a:extLst>
          </p:cNvPr>
          <p:cNvSpPr txBox="1"/>
          <p:nvPr/>
        </p:nvSpPr>
        <p:spPr>
          <a:xfrm>
            <a:off x="8386749" y="5573146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10.x.1.0/24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51C224-7C4A-CE4D-A17F-99D4E8EF9063}"/>
              </a:ext>
            </a:extLst>
          </p:cNvPr>
          <p:cNvSpPr txBox="1"/>
          <p:nvPr/>
        </p:nvSpPr>
        <p:spPr>
          <a:xfrm>
            <a:off x="18440097" y="5521134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10.x.2.0/24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F36465-54B0-014B-B83E-170CD42D709E}"/>
              </a:ext>
            </a:extLst>
          </p:cNvPr>
          <p:cNvSpPr/>
          <p:nvPr/>
        </p:nvSpPr>
        <p:spPr>
          <a:xfrm>
            <a:off x="1612760" y="7755017"/>
            <a:ext cx="7918329" cy="4729948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Peered VPC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54FBA1C-DBEE-E547-B8E4-FF63499A8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764" y="7755016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E6EC9C8-5908-6A49-BA60-59A5058656A3}"/>
              </a:ext>
            </a:extLst>
          </p:cNvPr>
          <p:cNvSpPr/>
          <p:nvPr/>
        </p:nvSpPr>
        <p:spPr>
          <a:xfrm>
            <a:off x="2970620" y="8876707"/>
            <a:ext cx="5933932" cy="2909230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A3960FF-BB67-6E4B-9AE1-5429D7325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0622" y="8876707"/>
            <a:ext cx="73152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AFC257-6403-4A43-87D5-E8B815CB66B5}"/>
              </a:ext>
            </a:extLst>
          </p:cNvPr>
          <p:cNvSpPr txBox="1"/>
          <p:nvPr/>
        </p:nvSpPr>
        <p:spPr>
          <a:xfrm>
            <a:off x="3912746" y="1076138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33" name="Graphic 217">
            <a:extLst>
              <a:ext uri="{FF2B5EF4-FFF2-40B4-BE49-F238E27FC236}">
                <a16:creationId xmlns:a16="http://schemas.microsoft.com/office/drawing/2014/main" id="{DE636217-B007-6E49-932F-2C1B819393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1070" y="9708948"/>
            <a:ext cx="1090179" cy="10901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18876AC-2FB8-7548-97B9-0CBFD3F737C3}"/>
              </a:ext>
            </a:extLst>
          </p:cNvPr>
          <p:cNvSpPr txBox="1"/>
          <p:nvPr/>
        </p:nvSpPr>
        <p:spPr>
          <a:xfrm>
            <a:off x="6583267" y="11848180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10.y.0.0/16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ECCA41-FCD6-2A42-82C3-B08A68331B50}"/>
              </a:ext>
            </a:extLst>
          </p:cNvPr>
          <p:cNvSpPr txBox="1"/>
          <p:nvPr/>
        </p:nvSpPr>
        <p:spPr>
          <a:xfrm>
            <a:off x="5886159" y="11190928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10.y.1.0/24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E96F13-7C79-B549-B11F-5AB1FCB94432}"/>
              </a:ext>
            </a:extLst>
          </p:cNvPr>
          <p:cNvSpPr txBox="1"/>
          <p:nvPr/>
        </p:nvSpPr>
        <p:spPr>
          <a:xfrm>
            <a:off x="11002999" y="11175988"/>
            <a:ext cx="403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VPC Peer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770E63-9028-6349-8DB6-CFD95B777B5C}"/>
              </a:ext>
            </a:extLst>
          </p:cNvPr>
          <p:cNvCxnSpPr>
            <a:cxnSpLocks/>
          </p:cNvCxnSpPr>
          <p:nvPr/>
        </p:nvCxnSpPr>
        <p:spPr>
          <a:xfrm flipH="1">
            <a:off x="6583268" y="4642257"/>
            <a:ext cx="9676081" cy="5689065"/>
          </a:xfrm>
          <a:prstGeom prst="line">
            <a:avLst/>
          </a:prstGeom>
          <a:ln>
            <a:solidFill>
              <a:srgbClr val="FD9827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331905-D249-EB48-A1CD-7EEAF3171237}"/>
              </a:ext>
            </a:extLst>
          </p:cNvPr>
          <p:cNvCxnSpPr>
            <a:cxnSpLocks/>
          </p:cNvCxnSpPr>
          <p:nvPr/>
        </p:nvCxnSpPr>
        <p:spPr>
          <a:xfrm>
            <a:off x="4832842" y="5204797"/>
            <a:ext cx="739082" cy="4298761"/>
          </a:xfrm>
          <a:prstGeom prst="line">
            <a:avLst/>
          </a:prstGeom>
          <a:ln>
            <a:solidFill>
              <a:srgbClr val="FD9827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A7B7732-4CDC-1845-A83B-472A0DFE8625}"/>
              </a:ext>
            </a:extLst>
          </p:cNvPr>
          <p:cNvCxnSpPr>
            <a:cxnSpLocks/>
          </p:cNvCxnSpPr>
          <p:nvPr/>
        </p:nvCxnSpPr>
        <p:spPr>
          <a:xfrm flipH="1">
            <a:off x="6354679" y="4962419"/>
            <a:ext cx="2986826" cy="4612736"/>
          </a:xfrm>
          <a:prstGeom prst="line">
            <a:avLst/>
          </a:prstGeom>
          <a:ln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7F22F7-E84B-7049-8EBF-F9E75BA5343F}"/>
              </a:ext>
            </a:extLst>
          </p:cNvPr>
          <p:cNvSpPr txBox="1"/>
          <p:nvPr/>
        </p:nvSpPr>
        <p:spPr>
          <a:xfrm>
            <a:off x="7406730" y="6470868"/>
            <a:ext cx="980019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spAutoFit/>
          </a:bodyPr>
          <a:lstStyle/>
          <a:p>
            <a:pPr marL="0" marR="0" indent="0" algn="ctr" defTabSz="18286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mazon Ember"/>
                <a:ea typeface="Amazon Ember"/>
                <a:cs typeface="Amazon Ember"/>
                <a:sym typeface="Amazon Ember"/>
              </a:rPr>
              <a:t>X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F0CF88B2-955F-494C-AE1B-FDE8ABE92C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399939" y="9531367"/>
            <a:ext cx="1558384" cy="155838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5FD0FC-030D-A549-B0ED-7CC8E7EA9181}"/>
              </a:ext>
            </a:extLst>
          </p:cNvPr>
          <p:cNvCxnSpPr>
            <a:cxnSpLocks/>
          </p:cNvCxnSpPr>
          <p:nvPr/>
        </p:nvCxnSpPr>
        <p:spPr>
          <a:xfrm flipH="1">
            <a:off x="9531090" y="10331322"/>
            <a:ext cx="2943819" cy="0"/>
          </a:xfrm>
          <a:prstGeom prst="line">
            <a:avLst/>
          </a:prstGeom>
          <a:ln w="44450">
            <a:solidFill>
              <a:srgbClr val="A06CFB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A359DEB-DD31-E04B-A92A-F28F77C9BD42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3179131" y="7128369"/>
            <a:ext cx="1" cy="2402998"/>
          </a:xfrm>
          <a:prstGeom prst="line">
            <a:avLst/>
          </a:prstGeom>
          <a:ln w="44450">
            <a:solidFill>
              <a:srgbClr val="A06CFB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9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4" grpId="0" animBg="1"/>
      <p:bldP spid="205" grpId="0" animBg="1"/>
      <p:bldP spid="214" grpId="0"/>
      <p:bldP spid="217" grpId="0"/>
      <p:bldP spid="39" grpId="0"/>
      <p:bldP spid="22" grpId="0" animBg="1"/>
      <p:bldP spid="24" grpId="0" animBg="1"/>
      <p:bldP spid="32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C73C7FC-57DD-4E46-8D12-B5F53F2C98B0}"/>
              </a:ext>
            </a:extLst>
          </p:cNvPr>
          <p:cNvGrpSpPr/>
          <p:nvPr/>
        </p:nvGrpSpPr>
        <p:grpSpPr>
          <a:xfrm>
            <a:off x="8432606" y="7626645"/>
            <a:ext cx="4110644" cy="2489797"/>
            <a:chOff x="8432606" y="7626645"/>
            <a:chExt cx="4110644" cy="2489797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F53E09E7-4444-C544-B813-FEDDD98C91E2}"/>
                </a:ext>
              </a:extLst>
            </p:cNvPr>
            <p:cNvSpPr/>
            <p:nvPr/>
          </p:nvSpPr>
          <p:spPr>
            <a:xfrm rot="5400000">
              <a:off x="11357166" y="8921063"/>
              <a:ext cx="1192789" cy="1179095"/>
            </a:xfrm>
            <a:prstGeom prst="arc">
              <a:avLst/>
            </a:prstGeom>
            <a:noFill/>
            <a:ln w="1270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AD9CCF-D1B6-7F49-9971-4B89D3D6F650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 flipV="1">
              <a:off x="8432606" y="10107006"/>
              <a:ext cx="3545668" cy="9436"/>
            </a:xfrm>
            <a:prstGeom prst="line">
              <a:avLst/>
            </a:prstGeom>
            <a:noFill/>
            <a:ln w="1270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828D155-B420-C74A-94C8-6FA623D500E0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12543249" y="7626645"/>
              <a:ext cx="1" cy="1908028"/>
            </a:xfrm>
            <a:prstGeom prst="line">
              <a:avLst/>
            </a:prstGeom>
            <a:noFill/>
            <a:ln w="1270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1612760" y="783531"/>
            <a:ext cx="21219531" cy="625337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764" y="783531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3237405" y="1893792"/>
            <a:ext cx="8264850" cy="426412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970620" y="1893795"/>
            <a:ext cx="8473235" cy="4347980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37407" y="1893793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0623" y="1893795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8432606" y="4708072"/>
            <a:ext cx="2273938" cy="9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</a:t>
            </a:r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0837" y="3552078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2807006" y="4661122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0891" y="3552078"/>
            <a:ext cx="1090179" cy="10901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362664" y="460451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1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90988" y="3552078"/>
            <a:ext cx="1090179" cy="10901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6494B86-B92D-6440-9C69-471A1FA479DE}"/>
              </a:ext>
            </a:extLst>
          </p:cNvPr>
          <p:cNvSpPr txBox="1"/>
          <p:nvPr/>
        </p:nvSpPr>
        <p:spPr>
          <a:xfrm>
            <a:off x="11430297" y="1447513"/>
            <a:ext cx="1968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Internet gateway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40BC184-A4E6-3C4B-A860-757D979255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07369" y="268031"/>
            <a:ext cx="1135080" cy="113508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81DDFC5-B6B2-D64C-8A61-176C27DD533D}"/>
              </a:ext>
            </a:extLst>
          </p:cNvPr>
          <p:cNvSpPr txBox="1"/>
          <p:nvPr/>
        </p:nvSpPr>
        <p:spPr>
          <a:xfrm>
            <a:off x="19797874" y="6381033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10.x.0.0/16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FDE801-9350-4745-AE41-9CFB4DF7D565}"/>
              </a:ext>
            </a:extLst>
          </p:cNvPr>
          <p:cNvSpPr txBox="1"/>
          <p:nvPr/>
        </p:nvSpPr>
        <p:spPr>
          <a:xfrm>
            <a:off x="8386749" y="5573146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10.x.1.0/24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51C224-7C4A-CE4D-A17F-99D4E8EF9063}"/>
              </a:ext>
            </a:extLst>
          </p:cNvPr>
          <p:cNvSpPr txBox="1"/>
          <p:nvPr/>
        </p:nvSpPr>
        <p:spPr>
          <a:xfrm>
            <a:off x="18440097" y="5521134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10.x.2.0/24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5FD0FC-030D-A549-B0ED-7CC8E7EA9181}"/>
              </a:ext>
            </a:extLst>
          </p:cNvPr>
          <p:cNvCxnSpPr>
            <a:cxnSpLocks/>
            <a:stCxn id="57" idx="1"/>
            <a:endCxn id="2" idx="3"/>
          </p:cNvCxnSpPr>
          <p:nvPr/>
        </p:nvCxnSpPr>
        <p:spPr>
          <a:xfrm flipH="1">
            <a:off x="5908431" y="10116442"/>
            <a:ext cx="1228890" cy="2924"/>
          </a:xfrm>
          <a:prstGeom prst="line">
            <a:avLst/>
          </a:prstGeom>
          <a:ln w="44450">
            <a:solidFill>
              <a:srgbClr val="A06CFB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6697B3C-1D38-DA46-B3D7-C81E276C9312}"/>
              </a:ext>
            </a:extLst>
          </p:cNvPr>
          <p:cNvSpPr txBox="1"/>
          <p:nvPr/>
        </p:nvSpPr>
        <p:spPr>
          <a:xfrm>
            <a:off x="11748701" y="7668559"/>
            <a:ext cx="1589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VPN Gateway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DD92A01-9651-5842-BB0B-A98FDCEDD2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07369" y="6354883"/>
            <a:ext cx="1271762" cy="12717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7ABBB0A-A4A7-B340-9D8F-6728770163A8}"/>
              </a:ext>
            </a:extLst>
          </p:cNvPr>
          <p:cNvSpPr/>
          <p:nvPr/>
        </p:nvSpPr>
        <p:spPr>
          <a:xfrm>
            <a:off x="1612760" y="8121458"/>
            <a:ext cx="4295671" cy="39958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spAutoFit/>
          </a:bodyPr>
          <a:lstStyle/>
          <a:p>
            <a:pPr marL="0" marR="0" indent="0" algn="l" defTabSz="1828796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96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FA74B9-0A43-F24D-9DDA-4BD67A02403E}"/>
              </a:ext>
            </a:extLst>
          </p:cNvPr>
          <p:cNvSpPr txBox="1"/>
          <p:nvPr/>
        </p:nvSpPr>
        <p:spPr>
          <a:xfrm>
            <a:off x="6627573" y="10764084"/>
            <a:ext cx="2314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Customer gateway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783CDE75-C619-0D45-80F2-5B4E7C3925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37321" y="9468799"/>
            <a:ext cx="1295285" cy="1295285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AB05007E-DB14-1C46-88E7-69F1629C72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907515" y="8185247"/>
            <a:ext cx="3271185" cy="3271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DAC4AD-1265-824C-8C64-250AE8BF3E62}"/>
              </a:ext>
            </a:extLst>
          </p:cNvPr>
          <p:cNvSpPr txBox="1"/>
          <p:nvPr/>
        </p:nvSpPr>
        <p:spPr>
          <a:xfrm>
            <a:off x="2308890" y="9418168"/>
            <a:ext cx="2895597" cy="1538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spAutoFit/>
          </a:bodyPr>
          <a:lstStyle/>
          <a:p>
            <a:pPr marL="0" marR="0" indent="0" algn="ctr" defTabSz="18286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/>
                <a:ea typeface="Amazon Ember"/>
                <a:cs typeface="Amazon Ember"/>
                <a:sym typeface="Amazon Ember"/>
              </a:rPr>
              <a:t>Customer Premises</a:t>
            </a:r>
          </a:p>
        </p:txBody>
      </p:sp>
    </p:spTree>
    <p:extLst>
      <p:ext uri="{BB962C8B-B14F-4D97-AF65-F5344CB8AC3E}">
        <p14:creationId xmlns:p14="http://schemas.microsoft.com/office/powerpoint/2010/main" val="241465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4" grpId="0" animBg="1"/>
      <p:bldP spid="205" grpId="0" animBg="1"/>
      <p:bldP spid="214" grpId="0"/>
      <p:bldP spid="21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3"/>
            <a:ext cx="8155421" cy="509964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14709922" y="7208156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6" y="7208155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16067785" y="8034807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4" y="8034811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16799305" y="1046237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1" y="9353329"/>
            <a:ext cx="1090179" cy="109017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5693" y="6938013"/>
            <a:ext cx="4072091" cy="295289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9" y="449180"/>
            <a:ext cx="2099" cy="121244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6" y="12573651"/>
            <a:ext cx="12964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531448" y="449179"/>
            <a:ext cx="22890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23323647" y="449179"/>
            <a:ext cx="3" cy="6062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13234897" y="6511415"/>
            <a:ext cx="3" cy="60622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13282860" y="6575584"/>
            <a:ext cx="10042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14242247" y="6938013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14242247" y="12991235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1424224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2347180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622130" y="935332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1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6015" y="8244285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6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4" grpId="0" animBg="1"/>
      <p:bldP spid="205" grpId="0" animBg="1"/>
      <p:bldP spid="208" grpId="0" animBg="1"/>
      <p:bldP spid="210" grpId="0" animBg="1"/>
      <p:bldP spid="214" grpId="0"/>
      <p:bldP spid="217" grpId="0"/>
      <p:bldP spid="219" grpId="0"/>
      <p:bldP spid="221" grpId="0"/>
      <p:bldP spid="22" grpId="0" animBg="1"/>
      <p:bldP spid="24" grpId="0" animBg="1"/>
      <p:bldP spid="26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>
            <a:extLst>
              <a:ext uri="{FF2B5EF4-FFF2-40B4-BE49-F238E27FC236}">
                <a16:creationId xmlns:a16="http://schemas.microsoft.com/office/drawing/2014/main" id="{E4F9F8FE-DEB1-4E4F-9CBB-C5EFD4810E23}"/>
              </a:ext>
            </a:extLst>
          </p:cNvPr>
          <p:cNvSpPr/>
          <p:nvPr/>
        </p:nvSpPr>
        <p:spPr>
          <a:xfrm>
            <a:off x="6185212" y="3717074"/>
            <a:ext cx="10853853" cy="6493421"/>
          </a:xfrm>
          <a:custGeom>
            <a:avLst/>
            <a:gdLst>
              <a:gd name="connsiteX0" fmla="*/ 0 w 4070195"/>
              <a:gd name="connsiteY0" fmla="*/ 0 h 2435033"/>
              <a:gd name="connsiteX1" fmla="*/ 959005 w 4070195"/>
              <a:gd name="connsiteY1" fmla="*/ 1795347 h 2435033"/>
              <a:gd name="connsiteX2" fmla="*/ 4070195 w 4070195"/>
              <a:gd name="connsiteY2" fmla="*/ 2430966 h 24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0195" h="2435033">
                <a:moveTo>
                  <a:pt x="0" y="0"/>
                </a:moveTo>
                <a:cubicBezTo>
                  <a:pt x="140319" y="695093"/>
                  <a:pt x="280639" y="1390186"/>
                  <a:pt x="959005" y="1795347"/>
                </a:cubicBezTo>
                <a:cubicBezTo>
                  <a:pt x="1637371" y="2200508"/>
                  <a:pt x="3538654" y="2471854"/>
                  <a:pt x="4070195" y="243096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067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653659" y="588647"/>
            <a:ext cx="4077712" cy="5667777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662" y="588647"/>
            <a:ext cx="440267" cy="55513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332590" y="3700100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1332590" y="1143777"/>
            <a:ext cx="2725013" cy="1856099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2592" y="3700103"/>
            <a:ext cx="365760" cy="36576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2592" y="1143780"/>
            <a:ext cx="365760" cy="36576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7562459" y="730452"/>
            <a:ext cx="4077712" cy="254982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2461" y="730452"/>
            <a:ext cx="440267" cy="55513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8241392" y="1143777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1392" y="1143780"/>
            <a:ext cx="365760" cy="36576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2825110" y="2337868"/>
            <a:ext cx="13423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41208" y="1793833"/>
            <a:ext cx="510147" cy="510147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000683" y="2347303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2627" y="1792780"/>
            <a:ext cx="545091" cy="545091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8607152" y="2357562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29093" y="1803039"/>
            <a:ext cx="545091" cy="545091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4965208" y="4241994"/>
            <a:ext cx="2363413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6209859" y="2071826"/>
            <a:ext cx="2031533" cy="1628275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4057603" y="3700100"/>
            <a:ext cx="2152259" cy="92805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7562459" y="3828668"/>
            <a:ext cx="4077712" cy="2682750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2461" y="3828668"/>
            <a:ext cx="440267" cy="5551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8241389" y="4241994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1389" y="4241996"/>
            <a:ext cx="365760" cy="3657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8607149" y="5455778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29093" y="4901255"/>
            <a:ext cx="545091" cy="54509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205344" y="3693599"/>
            <a:ext cx="2036045" cy="1476445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8211" y="3271396"/>
            <a:ext cx="857411" cy="85741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8" y="449180"/>
            <a:ext cx="1051" cy="60622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5" y="6511418"/>
            <a:ext cx="64820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473222" y="449180"/>
            <a:ext cx="114450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11869320" y="449180"/>
            <a:ext cx="3" cy="30311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6824947" y="3480298"/>
            <a:ext cx="3" cy="30311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6848928" y="3512383"/>
            <a:ext cx="502118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7328621" y="3693599"/>
            <a:ext cx="4589616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7328621" y="6720210"/>
            <a:ext cx="4589616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7328621" y="3693599"/>
            <a:ext cx="0" cy="302661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11943400" y="3693599"/>
            <a:ext cx="0" cy="302661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937BA967-BA72-394F-8BDB-5F26D98F5061}"/>
              </a:ext>
            </a:extLst>
          </p:cNvPr>
          <p:cNvSpPr/>
          <p:nvPr/>
        </p:nvSpPr>
        <p:spPr>
          <a:xfrm>
            <a:off x="18696771" y="8817764"/>
            <a:ext cx="4077712" cy="2549821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VPC3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E63D9851-D428-1C4A-864B-8D510F98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96773" y="8817763"/>
            <a:ext cx="440267" cy="55513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09201DB-AC30-4F4E-BA6A-A420B84B16C6}"/>
              </a:ext>
            </a:extLst>
          </p:cNvPr>
          <p:cNvSpPr/>
          <p:nvPr/>
        </p:nvSpPr>
        <p:spPr>
          <a:xfrm>
            <a:off x="19375704" y="9231089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1BD7F272-FDA6-0040-AB2B-8AA9A4BA4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5704" y="9231091"/>
            <a:ext cx="365760" cy="36576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63C0660-4C5B-5243-9E7A-CAD68B67E199}"/>
              </a:ext>
            </a:extLst>
          </p:cNvPr>
          <p:cNvSpPr txBox="1"/>
          <p:nvPr/>
        </p:nvSpPr>
        <p:spPr>
          <a:xfrm>
            <a:off x="19741466" y="10444873"/>
            <a:ext cx="2017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4933D63C-BF49-AF46-8ABC-84CBE26AC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63407" y="9890351"/>
            <a:ext cx="545091" cy="54509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37DB9A1-9FBF-4841-9D93-28E491846B85}"/>
              </a:ext>
            </a:extLst>
          </p:cNvPr>
          <p:cNvSpPr txBox="1"/>
          <p:nvPr/>
        </p:nvSpPr>
        <p:spPr>
          <a:xfrm>
            <a:off x="15860512" y="10499163"/>
            <a:ext cx="2363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E56516-0904-C745-8CFE-E48A77E173F8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17072151" y="10134590"/>
            <a:ext cx="2303555" cy="24549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Graphic 86">
            <a:extLst>
              <a:ext uri="{FF2B5EF4-FFF2-40B4-BE49-F238E27FC236}">
                <a16:creationId xmlns:a16="http://schemas.microsoft.com/office/drawing/2014/main" id="{5911E533-9ACF-BF45-B3BD-E7DE552C21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1649" y="9663967"/>
            <a:ext cx="857411" cy="857411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E54BDD5-39F7-0845-B7C0-A8E840B8FC06}"/>
              </a:ext>
            </a:extLst>
          </p:cNvPr>
          <p:cNvCxnSpPr>
            <a:cxnSpLocks/>
          </p:cNvCxnSpPr>
          <p:nvPr/>
        </p:nvCxnSpPr>
        <p:spPr>
          <a:xfrm>
            <a:off x="15403937" y="8536491"/>
            <a:ext cx="76486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E9B126E-2FC3-B244-985C-F9E0C937DAAD}"/>
              </a:ext>
            </a:extLst>
          </p:cNvPr>
          <p:cNvCxnSpPr>
            <a:cxnSpLocks/>
          </p:cNvCxnSpPr>
          <p:nvPr/>
        </p:nvCxnSpPr>
        <p:spPr>
          <a:xfrm flipH="1">
            <a:off x="23003633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F61ED2-BE84-1B40-AAA1-07B71FA37344}"/>
              </a:ext>
            </a:extLst>
          </p:cNvPr>
          <p:cNvCxnSpPr>
            <a:cxnSpLocks/>
          </p:cNvCxnSpPr>
          <p:nvPr/>
        </p:nvCxnSpPr>
        <p:spPr>
          <a:xfrm>
            <a:off x="15472228" y="11599693"/>
            <a:ext cx="75321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49CE25A-71F9-AF4F-BF29-D905BADAFC12}"/>
              </a:ext>
            </a:extLst>
          </p:cNvPr>
          <p:cNvCxnSpPr>
            <a:cxnSpLocks/>
          </p:cNvCxnSpPr>
          <p:nvPr/>
        </p:nvCxnSpPr>
        <p:spPr>
          <a:xfrm flipH="1">
            <a:off x="15412500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C53CE-8C42-EC40-8CF4-BE487A5EE6A6}"/>
              </a:ext>
            </a:extLst>
          </p:cNvPr>
          <p:cNvSpPr txBox="1"/>
          <p:nvPr/>
        </p:nvSpPr>
        <p:spPr>
          <a:xfrm>
            <a:off x="11943399" y="435173"/>
            <a:ext cx="5068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eu-west-1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9F70E5C-39F8-2C4D-B6DE-883F6425F14F}"/>
              </a:ext>
            </a:extLst>
          </p:cNvPr>
          <p:cNvSpPr txBox="1"/>
          <p:nvPr/>
        </p:nvSpPr>
        <p:spPr>
          <a:xfrm>
            <a:off x="15268099" y="7370674"/>
            <a:ext cx="4058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us-east-1</a:t>
            </a:r>
            <a:endParaRPr lang="en-US" sz="8000" dirty="0">
              <a:solidFill>
                <a:srgbClr val="A2A2A2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7E29749-A369-C04F-A335-30D764F317A3}"/>
              </a:ext>
            </a:extLst>
          </p:cNvPr>
          <p:cNvSpPr txBox="1"/>
          <p:nvPr/>
        </p:nvSpPr>
        <p:spPr>
          <a:xfrm>
            <a:off x="7223367" y="8827429"/>
            <a:ext cx="5008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C0D1B"/>
                </a:solidFill>
              </a:rPr>
              <a:t>Peering attachment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007339" y="4934694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5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9283" y="4380171"/>
            <a:ext cx="545091" cy="5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91924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7" grpId="0" animBg="1"/>
      <p:bldP spid="69" grpId="0" animBg="1"/>
      <p:bldP spid="75" grpId="0"/>
      <p:bldP spid="77" grpId="0"/>
      <p:bldP spid="105" grpId="0"/>
      <p:bldP spid="1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1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 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55661A07-9F37-964D-A7B3-28A5E16BEFE1}"/>
              </a:ext>
            </a:extLst>
          </p:cNvPr>
          <p:cNvSpPr/>
          <p:nvPr/>
        </p:nvSpPr>
        <p:spPr>
          <a:xfrm>
            <a:off x="4900508" y="1566852"/>
            <a:ext cx="13282861" cy="8444061"/>
          </a:xfrm>
          <a:custGeom>
            <a:avLst/>
            <a:gdLst>
              <a:gd name="connsiteX0" fmla="*/ 4981073 w 4981073"/>
              <a:gd name="connsiteY0" fmla="*/ 1251284 h 3166523"/>
              <a:gd name="connsiteX1" fmla="*/ 3320716 w 4981073"/>
              <a:gd name="connsiteY1" fmla="*/ 2683042 h 3166523"/>
              <a:gd name="connsiteX2" fmla="*/ 770021 w 4981073"/>
              <a:gd name="connsiteY2" fmla="*/ 3092116 h 3166523"/>
              <a:gd name="connsiteX3" fmla="*/ 529389 w 4981073"/>
              <a:gd name="connsiteY3" fmla="*/ 1335505 h 3166523"/>
              <a:gd name="connsiteX4" fmla="*/ 0 w 4981073"/>
              <a:gd name="connsiteY4" fmla="*/ 0 h 316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073" h="3166523">
                <a:moveTo>
                  <a:pt x="4981073" y="1251284"/>
                </a:moveTo>
                <a:cubicBezTo>
                  <a:pt x="4501815" y="1813760"/>
                  <a:pt x="4022558" y="2376237"/>
                  <a:pt x="3320716" y="2683042"/>
                </a:cubicBezTo>
                <a:cubicBezTo>
                  <a:pt x="2618874" y="2989847"/>
                  <a:pt x="1235242" y="3316705"/>
                  <a:pt x="770021" y="3092116"/>
                </a:cubicBezTo>
                <a:cubicBezTo>
                  <a:pt x="304800" y="2867527"/>
                  <a:pt x="657726" y="1850858"/>
                  <a:pt x="529389" y="1335505"/>
                </a:cubicBezTo>
                <a:cubicBezTo>
                  <a:pt x="401052" y="820152"/>
                  <a:pt x="58153" y="222584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7B034-14D4-BA41-850E-749B9C861900}"/>
              </a:ext>
            </a:extLst>
          </p:cNvPr>
          <p:cNvSpPr txBox="1"/>
          <p:nvPr/>
        </p:nvSpPr>
        <p:spPr>
          <a:xfrm>
            <a:off x="5872821" y="11411359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C16AFD-7001-6144-BE93-8600CDE01373}"/>
              </a:ext>
            </a:extLst>
          </p:cNvPr>
          <p:cNvSpPr txBox="1"/>
          <p:nvPr/>
        </p:nvSpPr>
        <p:spPr>
          <a:xfrm>
            <a:off x="4511149" y="497145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9CEE9D-0061-4B42-9E28-A3E74573FE32}"/>
              </a:ext>
            </a:extLst>
          </p:cNvPr>
          <p:cNvSpPr txBox="1"/>
          <p:nvPr/>
        </p:nvSpPr>
        <p:spPr>
          <a:xfrm>
            <a:off x="4511150" y="10002494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7E1593-4217-204A-905E-C773E9B1A5A0}"/>
              </a:ext>
            </a:extLst>
          </p:cNvPr>
          <p:cNvSpPr txBox="1"/>
          <p:nvPr/>
        </p:nvSpPr>
        <p:spPr>
          <a:xfrm>
            <a:off x="18787634" y="500365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CB6D5-C60D-2742-9E93-6092D8FC67A0}"/>
              </a:ext>
            </a:extLst>
          </p:cNvPr>
          <p:cNvSpPr txBox="1"/>
          <p:nvPr/>
        </p:nvSpPr>
        <p:spPr>
          <a:xfrm>
            <a:off x="20025586" y="5753426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645920" y="942146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9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9805" y="8312417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1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3"/>
            <a:ext cx="8155421" cy="509964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 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14709922" y="7208156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 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6" y="7208155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16067785" y="8034807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4" y="8034811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16799305" y="1046237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1" y="9353329"/>
            <a:ext cx="1090179" cy="109017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5693" y="6938013"/>
            <a:ext cx="4072091" cy="295289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9" y="449180"/>
            <a:ext cx="2099" cy="121244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6" y="12573651"/>
            <a:ext cx="12964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531448" y="449179"/>
            <a:ext cx="22890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23323647" y="449179"/>
            <a:ext cx="3" cy="6062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13234897" y="6511415"/>
            <a:ext cx="3" cy="60622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13282860" y="6575584"/>
            <a:ext cx="10042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14242247" y="6938013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14242247" y="12991235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1424224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2347180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C8C80DA3-5CC9-974F-9F79-0EA88A8CA778}"/>
              </a:ext>
            </a:extLst>
          </p:cNvPr>
          <p:cNvSpPr/>
          <p:nvPr/>
        </p:nvSpPr>
        <p:spPr>
          <a:xfrm>
            <a:off x="4652211" y="1122948"/>
            <a:ext cx="13282864" cy="9310045"/>
          </a:xfrm>
          <a:custGeom>
            <a:avLst/>
            <a:gdLst>
              <a:gd name="connsiteX0" fmla="*/ 4981074 w 4981074"/>
              <a:gd name="connsiteY0" fmla="*/ 3429000 h 3491267"/>
              <a:gd name="connsiteX1" fmla="*/ 3958389 w 4981074"/>
              <a:gd name="connsiteY1" fmla="*/ 3392906 h 3491267"/>
              <a:gd name="connsiteX2" fmla="*/ 2658979 w 4981074"/>
              <a:gd name="connsiteY2" fmla="*/ 2502569 h 3491267"/>
              <a:gd name="connsiteX3" fmla="*/ 842210 w 4981074"/>
              <a:gd name="connsiteY3" fmla="*/ 3128211 h 3491267"/>
              <a:gd name="connsiteX4" fmla="*/ 409074 w 4981074"/>
              <a:gd name="connsiteY4" fmla="*/ 998621 h 3491267"/>
              <a:gd name="connsiteX5" fmla="*/ 0 w 4981074"/>
              <a:gd name="connsiteY5" fmla="*/ 0 h 349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1074" h="3491267">
                <a:moveTo>
                  <a:pt x="4981074" y="3429000"/>
                </a:moveTo>
                <a:cubicBezTo>
                  <a:pt x="4663239" y="3488155"/>
                  <a:pt x="4345405" y="3547311"/>
                  <a:pt x="3958389" y="3392906"/>
                </a:cubicBezTo>
                <a:cubicBezTo>
                  <a:pt x="3571373" y="3238501"/>
                  <a:pt x="3178342" y="2546685"/>
                  <a:pt x="2658979" y="2502569"/>
                </a:cubicBezTo>
                <a:cubicBezTo>
                  <a:pt x="2139616" y="2458453"/>
                  <a:pt x="1217194" y="3378869"/>
                  <a:pt x="842210" y="3128211"/>
                </a:cubicBezTo>
                <a:cubicBezTo>
                  <a:pt x="467226" y="2877553"/>
                  <a:pt x="549442" y="1519989"/>
                  <a:pt x="409074" y="998621"/>
                </a:cubicBezTo>
                <a:cubicBezTo>
                  <a:pt x="268706" y="477253"/>
                  <a:pt x="18047" y="156410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22C406A-2AB0-FB4A-BD0C-06AFC514C228}"/>
              </a:ext>
            </a:extLst>
          </p:cNvPr>
          <p:cNvSpPr/>
          <p:nvPr/>
        </p:nvSpPr>
        <p:spPr>
          <a:xfrm>
            <a:off x="19635536" y="3914275"/>
            <a:ext cx="2342165" cy="6031829"/>
          </a:xfrm>
          <a:custGeom>
            <a:avLst/>
            <a:gdLst>
              <a:gd name="connsiteX0" fmla="*/ 12032 w 878312"/>
              <a:gd name="connsiteY0" fmla="*/ 2261936 h 2261936"/>
              <a:gd name="connsiteX1" fmla="*/ 878306 w 878312"/>
              <a:gd name="connsiteY1" fmla="*/ 1179094 h 2261936"/>
              <a:gd name="connsiteX2" fmla="*/ 0 w 878312"/>
              <a:gd name="connsiteY2" fmla="*/ 0 h 226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312" h="2261936">
                <a:moveTo>
                  <a:pt x="12032" y="2261936"/>
                </a:moveTo>
                <a:cubicBezTo>
                  <a:pt x="446171" y="1909009"/>
                  <a:pt x="880311" y="1556083"/>
                  <a:pt x="878306" y="1179094"/>
                </a:cubicBezTo>
                <a:cubicBezTo>
                  <a:pt x="876301" y="802105"/>
                  <a:pt x="96253" y="216568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03CF04-965F-F048-987E-825929055EBE}"/>
              </a:ext>
            </a:extLst>
          </p:cNvPr>
          <p:cNvSpPr txBox="1"/>
          <p:nvPr/>
        </p:nvSpPr>
        <p:spPr>
          <a:xfrm>
            <a:off x="5872821" y="11411359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F2EA4B-C380-A24C-93CC-80B61DB16915}"/>
              </a:ext>
            </a:extLst>
          </p:cNvPr>
          <p:cNvSpPr txBox="1"/>
          <p:nvPr/>
        </p:nvSpPr>
        <p:spPr>
          <a:xfrm>
            <a:off x="4511149" y="497145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9DF852-504C-EB4B-AD71-5E27556A753B}"/>
              </a:ext>
            </a:extLst>
          </p:cNvPr>
          <p:cNvSpPr txBox="1"/>
          <p:nvPr/>
        </p:nvSpPr>
        <p:spPr>
          <a:xfrm>
            <a:off x="4511150" y="10002494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C62344-6065-0242-AC50-2A3329613E7C}"/>
              </a:ext>
            </a:extLst>
          </p:cNvPr>
          <p:cNvSpPr txBox="1"/>
          <p:nvPr/>
        </p:nvSpPr>
        <p:spPr>
          <a:xfrm>
            <a:off x="18787634" y="500365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587F21-8F73-6444-BB3D-0C1CCC2A6908}"/>
              </a:ext>
            </a:extLst>
          </p:cNvPr>
          <p:cNvSpPr txBox="1"/>
          <p:nvPr/>
        </p:nvSpPr>
        <p:spPr>
          <a:xfrm>
            <a:off x="20025586" y="561488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DFE9A9-B8EA-A946-9B51-F05D4F3AF105}"/>
              </a:ext>
            </a:extLst>
          </p:cNvPr>
          <p:cNvSpPr txBox="1"/>
          <p:nvPr/>
        </p:nvSpPr>
        <p:spPr>
          <a:xfrm>
            <a:off x="18774762" y="1122102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10.1.1.0/24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036B52-CB40-FF4D-9B5B-06A3491AFC0D}"/>
              </a:ext>
            </a:extLst>
          </p:cNvPr>
          <p:cNvSpPr txBox="1"/>
          <p:nvPr/>
        </p:nvSpPr>
        <p:spPr>
          <a:xfrm>
            <a:off x="20012714" y="12053930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10.1.0.0/16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670969" y="9255000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55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4854" y="8145956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9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3"/>
            <a:ext cx="8155421" cy="509964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accent6"/>
                </a:solidFill>
              </a:rPr>
              <a:t>Private VPC1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14709922" y="7208156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accent6"/>
                </a:solidFill>
              </a:rPr>
              <a:t>Private VPC2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6" y="7208155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16067785" y="8034807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4" y="8034811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16799305" y="1046237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1" y="9353329"/>
            <a:ext cx="1090179" cy="109017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5693" y="6938013"/>
            <a:ext cx="4072091" cy="295289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9" y="449180"/>
            <a:ext cx="2099" cy="121244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6" y="12573651"/>
            <a:ext cx="12964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531448" y="449179"/>
            <a:ext cx="22890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23323647" y="449179"/>
            <a:ext cx="3" cy="6062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13234897" y="6511415"/>
            <a:ext cx="3" cy="60622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13282860" y="6575584"/>
            <a:ext cx="10042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14242247" y="6938013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14242247" y="12991235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1424224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2347180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C8C80DA3-5CC9-974F-9F79-0EA88A8CA778}"/>
              </a:ext>
            </a:extLst>
          </p:cNvPr>
          <p:cNvSpPr/>
          <p:nvPr/>
        </p:nvSpPr>
        <p:spPr>
          <a:xfrm>
            <a:off x="4652211" y="1122948"/>
            <a:ext cx="13282864" cy="9310045"/>
          </a:xfrm>
          <a:custGeom>
            <a:avLst/>
            <a:gdLst>
              <a:gd name="connsiteX0" fmla="*/ 4981074 w 4981074"/>
              <a:gd name="connsiteY0" fmla="*/ 3429000 h 3491267"/>
              <a:gd name="connsiteX1" fmla="*/ 3958389 w 4981074"/>
              <a:gd name="connsiteY1" fmla="*/ 3392906 h 3491267"/>
              <a:gd name="connsiteX2" fmla="*/ 2658979 w 4981074"/>
              <a:gd name="connsiteY2" fmla="*/ 2502569 h 3491267"/>
              <a:gd name="connsiteX3" fmla="*/ 842210 w 4981074"/>
              <a:gd name="connsiteY3" fmla="*/ 3128211 h 3491267"/>
              <a:gd name="connsiteX4" fmla="*/ 409074 w 4981074"/>
              <a:gd name="connsiteY4" fmla="*/ 998621 h 3491267"/>
              <a:gd name="connsiteX5" fmla="*/ 0 w 4981074"/>
              <a:gd name="connsiteY5" fmla="*/ 0 h 349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1074" h="3491267">
                <a:moveTo>
                  <a:pt x="4981074" y="3429000"/>
                </a:moveTo>
                <a:cubicBezTo>
                  <a:pt x="4663239" y="3488155"/>
                  <a:pt x="4345405" y="3547311"/>
                  <a:pt x="3958389" y="3392906"/>
                </a:cubicBezTo>
                <a:cubicBezTo>
                  <a:pt x="3571373" y="3238501"/>
                  <a:pt x="3178342" y="2546685"/>
                  <a:pt x="2658979" y="2502569"/>
                </a:cubicBezTo>
                <a:cubicBezTo>
                  <a:pt x="2139616" y="2458453"/>
                  <a:pt x="1217194" y="3378869"/>
                  <a:pt x="842210" y="3128211"/>
                </a:cubicBezTo>
                <a:cubicBezTo>
                  <a:pt x="467226" y="2877553"/>
                  <a:pt x="549442" y="1519989"/>
                  <a:pt x="409074" y="998621"/>
                </a:cubicBezTo>
                <a:cubicBezTo>
                  <a:pt x="268706" y="477253"/>
                  <a:pt x="18047" y="156410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22C406A-2AB0-FB4A-BD0C-06AFC514C228}"/>
              </a:ext>
            </a:extLst>
          </p:cNvPr>
          <p:cNvSpPr/>
          <p:nvPr/>
        </p:nvSpPr>
        <p:spPr>
          <a:xfrm>
            <a:off x="19635536" y="3914275"/>
            <a:ext cx="2342165" cy="6031829"/>
          </a:xfrm>
          <a:custGeom>
            <a:avLst/>
            <a:gdLst>
              <a:gd name="connsiteX0" fmla="*/ 12032 w 878312"/>
              <a:gd name="connsiteY0" fmla="*/ 2261936 h 2261936"/>
              <a:gd name="connsiteX1" fmla="*/ 878306 w 878312"/>
              <a:gd name="connsiteY1" fmla="*/ 1179094 h 2261936"/>
              <a:gd name="connsiteX2" fmla="*/ 0 w 878312"/>
              <a:gd name="connsiteY2" fmla="*/ 0 h 226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312" h="2261936">
                <a:moveTo>
                  <a:pt x="12032" y="2261936"/>
                </a:moveTo>
                <a:cubicBezTo>
                  <a:pt x="446171" y="1909009"/>
                  <a:pt x="880311" y="1556083"/>
                  <a:pt x="878306" y="1179094"/>
                </a:cubicBezTo>
                <a:cubicBezTo>
                  <a:pt x="876301" y="802105"/>
                  <a:pt x="96253" y="216568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8D3B49-69FC-DF40-88A8-65A398955369}"/>
              </a:ext>
            </a:extLst>
          </p:cNvPr>
          <p:cNvSpPr txBox="1"/>
          <p:nvPr/>
        </p:nvSpPr>
        <p:spPr>
          <a:xfrm>
            <a:off x="21292034" y="6093608"/>
            <a:ext cx="1347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X</a:t>
            </a:r>
            <a:endParaRPr lang="en-US" sz="9067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B7100-04C8-D74C-A7F7-212357923CA0}"/>
              </a:ext>
            </a:extLst>
          </p:cNvPr>
          <p:cNvSpPr txBox="1"/>
          <p:nvPr/>
        </p:nvSpPr>
        <p:spPr>
          <a:xfrm>
            <a:off x="5872821" y="11411359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71E6FC-BAB7-024A-80FA-122360B28BC8}"/>
              </a:ext>
            </a:extLst>
          </p:cNvPr>
          <p:cNvSpPr txBox="1"/>
          <p:nvPr/>
        </p:nvSpPr>
        <p:spPr>
          <a:xfrm>
            <a:off x="4511149" y="497145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2E2D28-BB1B-A14B-8C14-6DEBDEF3CB4B}"/>
              </a:ext>
            </a:extLst>
          </p:cNvPr>
          <p:cNvSpPr txBox="1"/>
          <p:nvPr/>
        </p:nvSpPr>
        <p:spPr>
          <a:xfrm>
            <a:off x="4511150" y="10002494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72D770-2C8A-5140-9564-4442835637B5}"/>
              </a:ext>
            </a:extLst>
          </p:cNvPr>
          <p:cNvSpPr txBox="1"/>
          <p:nvPr/>
        </p:nvSpPr>
        <p:spPr>
          <a:xfrm>
            <a:off x="18787634" y="500365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D7A2CF-6FF9-2640-BF2C-C8BBF6149BC9}"/>
              </a:ext>
            </a:extLst>
          </p:cNvPr>
          <p:cNvSpPr txBox="1"/>
          <p:nvPr/>
        </p:nvSpPr>
        <p:spPr>
          <a:xfrm>
            <a:off x="20025586" y="561488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669635-58BD-EA45-8279-E73D6A042D18}"/>
              </a:ext>
            </a:extLst>
          </p:cNvPr>
          <p:cNvSpPr txBox="1"/>
          <p:nvPr/>
        </p:nvSpPr>
        <p:spPr>
          <a:xfrm>
            <a:off x="18774762" y="1122102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10.1.1.0/24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2867AB-8BFE-764D-B200-9F11BC54CE3D}"/>
              </a:ext>
            </a:extLst>
          </p:cNvPr>
          <p:cNvSpPr txBox="1"/>
          <p:nvPr/>
        </p:nvSpPr>
        <p:spPr>
          <a:xfrm>
            <a:off x="20012714" y="12053930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10.1.0.0/16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2427E2-9A38-4147-9394-3BB57E47094A}"/>
              </a:ext>
            </a:extLst>
          </p:cNvPr>
          <p:cNvSpPr txBox="1"/>
          <p:nvPr/>
        </p:nvSpPr>
        <p:spPr>
          <a:xfrm>
            <a:off x="1645920" y="942146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56" name="Graphic 217">
            <a:extLst>
              <a:ext uri="{FF2B5EF4-FFF2-40B4-BE49-F238E27FC236}">
                <a16:creationId xmlns:a16="http://schemas.microsoft.com/office/drawing/2014/main" id="{812C6A6D-0AE1-764E-8214-4DCE9E391F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9805" y="8312417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>
            <a:extLst>
              <a:ext uri="{FF2B5EF4-FFF2-40B4-BE49-F238E27FC236}">
                <a16:creationId xmlns:a16="http://schemas.microsoft.com/office/drawing/2014/main" id="{E4F9F8FE-DEB1-4E4F-9CBB-C5EFD4810E23}"/>
              </a:ext>
            </a:extLst>
          </p:cNvPr>
          <p:cNvSpPr/>
          <p:nvPr/>
        </p:nvSpPr>
        <p:spPr>
          <a:xfrm>
            <a:off x="6185212" y="3717074"/>
            <a:ext cx="10853853" cy="6493421"/>
          </a:xfrm>
          <a:custGeom>
            <a:avLst/>
            <a:gdLst>
              <a:gd name="connsiteX0" fmla="*/ 0 w 4070195"/>
              <a:gd name="connsiteY0" fmla="*/ 0 h 2435033"/>
              <a:gd name="connsiteX1" fmla="*/ 959005 w 4070195"/>
              <a:gd name="connsiteY1" fmla="*/ 1795347 h 2435033"/>
              <a:gd name="connsiteX2" fmla="*/ 4070195 w 4070195"/>
              <a:gd name="connsiteY2" fmla="*/ 2430966 h 24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0195" h="2435033">
                <a:moveTo>
                  <a:pt x="0" y="0"/>
                </a:moveTo>
                <a:cubicBezTo>
                  <a:pt x="140319" y="695093"/>
                  <a:pt x="280639" y="1390186"/>
                  <a:pt x="959005" y="1795347"/>
                </a:cubicBezTo>
                <a:cubicBezTo>
                  <a:pt x="1637371" y="2200508"/>
                  <a:pt x="3538654" y="2471854"/>
                  <a:pt x="4070195" y="243096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067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71D50-0CA1-8143-BC23-F20364E42998}"/>
              </a:ext>
            </a:extLst>
          </p:cNvPr>
          <p:cNvGrpSpPr/>
          <p:nvPr/>
        </p:nvGrpSpPr>
        <p:grpSpPr>
          <a:xfrm>
            <a:off x="414995" y="449180"/>
            <a:ext cx="11528405" cy="6271030"/>
            <a:chOff x="155623" y="168442"/>
            <a:chExt cx="4323152" cy="235163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7CB07F3-08E3-F949-96D8-E5301FBB7BA3}"/>
                </a:ext>
              </a:extLst>
            </p:cNvPr>
            <p:cNvSpPr/>
            <p:nvPr/>
          </p:nvSpPr>
          <p:spPr>
            <a:xfrm>
              <a:off x="245122" y="220742"/>
              <a:ext cx="1529142" cy="2125416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ln w="0"/>
                  <a:solidFill>
                    <a:schemeClr val="accent6"/>
                  </a:solidFill>
                </a:rPr>
                <a:t>Boundary VPC</a:t>
              </a:r>
            </a:p>
          </p:txBody>
        </p: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5280406C-68E3-1C4D-898A-20520A541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5123" y="220742"/>
              <a:ext cx="165100" cy="208174"/>
            </a:xfrm>
            <a:prstGeom prst="rect">
              <a:avLst/>
            </a:prstGeom>
          </p:spPr>
        </p:pic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F67EBBC-C7EA-5747-AC15-93EA14E36E52}"/>
                </a:ext>
              </a:extLst>
            </p:cNvPr>
            <p:cNvSpPr/>
            <p:nvPr/>
          </p:nvSpPr>
          <p:spPr>
            <a:xfrm>
              <a:off x="499721" y="1387537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8838ADDB-1D99-1145-BD26-033015429589}"/>
                </a:ext>
              </a:extLst>
            </p:cNvPr>
            <p:cNvSpPr/>
            <p:nvPr/>
          </p:nvSpPr>
          <p:spPr>
            <a:xfrm>
              <a:off x="499721" y="428916"/>
              <a:ext cx="1021880" cy="696037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6EAD45"/>
                  </a:solidFill>
                </a:rPr>
                <a:t>Public subnet</a:t>
              </a:r>
            </a:p>
          </p:txBody>
        </p:sp>
        <p:pic>
          <p:nvPicPr>
            <p:cNvPr id="206" name="Graphic 205">
              <a:extLst>
                <a:ext uri="{FF2B5EF4-FFF2-40B4-BE49-F238E27FC236}">
                  <a16:creationId xmlns:a16="http://schemas.microsoft.com/office/drawing/2014/main" id="{BAFA0DCE-C0BC-D84A-A6D4-17369F6C6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9722" y="1387538"/>
              <a:ext cx="137160" cy="137160"/>
            </a:xfrm>
            <a:prstGeom prst="rect">
              <a:avLst/>
            </a:prstGeom>
          </p:spPr>
        </p:pic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939CB4AA-694B-B847-A3E8-A5E768891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9722" y="428917"/>
              <a:ext cx="137160" cy="137160"/>
            </a:xfrm>
            <a:prstGeom prst="rect">
              <a:avLst/>
            </a:prstGeom>
          </p:spPr>
        </p:pic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D4BA58B-9A87-894B-B4E2-D28DC60FD2F0}"/>
                </a:ext>
              </a:extLst>
            </p:cNvPr>
            <p:cNvSpPr/>
            <p:nvPr/>
          </p:nvSpPr>
          <p:spPr>
            <a:xfrm>
              <a:off x="2835922" y="273919"/>
              <a:ext cx="1529142" cy="956183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ln w="0"/>
                  <a:solidFill>
                    <a:schemeClr val="accent6"/>
                  </a:solidFill>
                </a:rPr>
                <a:t>Private VPC1</a:t>
              </a:r>
              <a:endParaRPr lang="en-US" sz="1867" dirty="0">
                <a:ln w="0"/>
                <a:solidFill>
                  <a:schemeClr val="accent6"/>
                </a:solidFill>
              </a:endParaRPr>
            </a:p>
          </p:txBody>
        </p: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085B13E7-F304-5343-A1A6-0E86449A2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5923" y="273919"/>
              <a:ext cx="165100" cy="208174"/>
            </a:xfrm>
            <a:prstGeom prst="rect">
              <a:avLst/>
            </a:prstGeom>
          </p:spPr>
        </p:pic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204B712-D723-A54C-A953-26F2B8DE2E3F}"/>
                </a:ext>
              </a:extLst>
            </p:cNvPr>
            <p:cNvSpPr/>
            <p:nvPr/>
          </p:nvSpPr>
          <p:spPr>
            <a:xfrm>
              <a:off x="3090522" y="428916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pic>
          <p:nvPicPr>
            <p:cNvPr id="212" name="Graphic 211">
              <a:extLst>
                <a:ext uri="{FF2B5EF4-FFF2-40B4-BE49-F238E27FC236}">
                  <a16:creationId xmlns:a16="http://schemas.microsoft.com/office/drawing/2014/main" id="{83F0F2D4-61E9-9942-8834-CEC97D7A5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90522" y="428917"/>
              <a:ext cx="137160" cy="13716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2BFD45F-2C9A-1045-B6E2-0E9DE925F62A}"/>
                </a:ext>
              </a:extLst>
            </p:cNvPr>
            <p:cNvSpPr txBox="1"/>
            <p:nvPr/>
          </p:nvSpPr>
          <p:spPr>
            <a:xfrm>
              <a:off x="1059416" y="876700"/>
              <a:ext cx="503379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NAT instance</a:t>
              </a:r>
            </a:p>
          </p:txBody>
        </p:sp>
        <p:pic>
          <p:nvPicPr>
            <p:cNvPr id="215" name="Graphic 214">
              <a:extLst>
                <a:ext uri="{FF2B5EF4-FFF2-40B4-BE49-F238E27FC236}">
                  <a16:creationId xmlns:a16="http://schemas.microsoft.com/office/drawing/2014/main" id="{251AA4AB-30DF-3443-8C81-A1FDCDBC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5453" y="672687"/>
              <a:ext cx="191305" cy="191305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D0825A0E-6AB3-FA4F-922B-46D0F02CAFC1}"/>
                </a:ext>
              </a:extLst>
            </p:cNvPr>
            <p:cNvSpPr txBox="1"/>
            <p:nvPr/>
          </p:nvSpPr>
          <p:spPr>
            <a:xfrm>
              <a:off x="375256" y="880238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18" name="Graphic 217">
              <a:extLst>
                <a:ext uri="{FF2B5EF4-FFF2-40B4-BE49-F238E27FC236}">
                  <a16:creationId xmlns:a16="http://schemas.microsoft.com/office/drawing/2014/main" id="{CF36DF72-27B3-434F-B694-9E8A7A8A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5985" y="672292"/>
              <a:ext cx="204409" cy="20440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A0BDC242-1555-6E48-B6D4-2C42F8E2C705}"/>
                </a:ext>
              </a:extLst>
            </p:cNvPr>
            <p:cNvSpPr txBox="1"/>
            <p:nvPr/>
          </p:nvSpPr>
          <p:spPr>
            <a:xfrm>
              <a:off x="3227682" y="884085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20" name="Graphic 219">
              <a:extLst>
                <a:ext uri="{FF2B5EF4-FFF2-40B4-BE49-F238E27FC236}">
                  <a16:creationId xmlns:a16="http://schemas.microsoft.com/office/drawing/2014/main" id="{1AB72E63-5F64-874E-BF44-9ABBFECF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98410" y="676139"/>
              <a:ext cx="204409" cy="204409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353291CB-56F5-854C-8084-BF564A9E3CA1}"/>
                </a:ext>
              </a:extLst>
            </p:cNvPr>
            <p:cNvSpPr txBox="1"/>
            <p:nvPr/>
          </p:nvSpPr>
          <p:spPr>
            <a:xfrm>
              <a:off x="1861953" y="1590747"/>
              <a:ext cx="886280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AWS Transit Gateway 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2878771-094D-104B-A1E5-5762A74B52A9}"/>
                </a:ext>
              </a:extLst>
            </p:cNvPr>
            <p:cNvCxnSpPr>
              <a:cxnSpLocks/>
              <a:stCxn id="210" idx="1"/>
            </p:cNvCxnSpPr>
            <p:nvPr/>
          </p:nvCxnSpPr>
          <p:spPr>
            <a:xfrm flipH="1">
              <a:off x="2328697" y="776934"/>
              <a:ext cx="761825" cy="610603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B445A4-EE54-A343-8794-79CBDF295B7A}"/>
                </a:ext>
              </a:extLst>
            </p:cNvPr>
            <p:cNvCxnSpPr>
              <a:cxnSpLocks/>
              <a:endCxn id="204" idx="3"/>
            </p:cNvCxnSpPr>
            <p:nvPr/>
          </p:nvCxnSpPr>
          <p:spPr>
            <a:xfrm flipH="1">
              <a:off x="1521601" y="1387537"/>
              <a:ext cx="807097" cy="348019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0B3CCB-6EBA-CD47-964A-878D3BF385A7}"/>
                </a:ext>
              </a:extLst>
            </p:cNvPr>
            <p:cNvSpPr/>
            <p:nvPr/>
          </p:nvSpPr>
          <p:spPr>
            <a:xfrm>
              <a:off x="2835922" y="1435750"/>
              <a:ext cx="1529142" cy="1006031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ln w="0"/>
                  <a:solidFill>
                    <a:schemeClr val="accent6"/>
                  </a:solidFill>
                </a:rPr>
                <a:t>Private VPC2</a:t>
              </a:r>
              <a:endParaRPr lang="en-US" sz="1867" dirty="0">
                <a:ln w="0"/>
                <a:solidFill>
                  <a:schemeClr val="accent6"/>
                </a:solidFill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59C5ED4-AE6C-E642-8620-F89E3E10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5923" y="1435750"/>
              <a:ext cx="165100" cy="20817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1B0DBC9-9671-964A-AFDD-E22FBCF6AA09}"/>
                </a:ext>
              </a:extLst>
            </p:cNvPr>
            <p:cNvSpPr/>
            <p:nvPr/>
          </p:nvSpPr>
          <p:spPr>
            <a:xfrm>
              <a:off x="3090521" y="1590747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8C1490E-1A63-8042-A7B1-C9495B24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90521" y="1590748"/>
              <a:ext cx="137160" cy="1371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D6F330-F7B7-5842-AF47-2A80CE6037E6}"/>
                </a:ext>
              </a:extLst>
            </p:cNvPr>
            <p:cNvSpPr txBox="1"/>
            <p:nvPr/>
          </p:nvSpPr>
          <p:spPr>
            <a:xfrm>
              <a:off x="3227681" y="2045916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9AE6EB-EA27-6E4B-8290-5C51105E8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98410" y="1837970"/>
              <a:ext cx="204409" cy="204409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1BDC830-81D1-4647-9E61-CFF5C550BBF3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2327004" y="1385099"/>
              <a:ext cx="763517" cy="553667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F8FBBBAC-6012-2F47-927E-556274D7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44329" y="1226773"/>
              <a:ext cx="321529" cy="321529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EE26AD0-3626-C046-AE34-2B8963CB2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624" y="168442"/>
              <a:ext cx="394" cy="22733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6D7687-B7C3-914D-B1A1-20F22F968D37}"/>
                </a:ext>
              </a:extLst>
            </p:cNvPr>
            <p:cNvCxnSpPr>
              <a:cxnSpLocks/>
            </p:cNvCxnSpPr>
            <p:nvPr/>
          </p:nvCxnSpPr>
          <p:spPr>
            <a:xfrm>
              <a:off x="155623" y="2441781"/>
              <a:ext cx="24307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18887B1-BB16-C242-A977-09C1000DB0F0}"/>
                </a:ext>
              </a:extLst>
            </p:cNvPr>
            <p:cNvCxnSpPr>
              <a:cxnSpLocks/>
            </p:cNvCxnSpPr>
            <p:nvPr/>
          </p:nvCxnSpPr>
          <p:spPr>
            <a:xfrm>
              <a:off x="177458" y="168442"/>
              <a:ext cx="42918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B856188-913A-DA43-A94E-2551E1DB9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0995" y="168442"/>
              <a:ext cx="1" cy="11366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0B8CAE-E536-0244-83E0-F7B65A02DC97}"/>
                </a:ext>
              </a:extLst>
            </p:cNvPr>
            <p:cNvCxnSpPr>
              <a:cxnSpLocks/>
            </p:cNvCxnSpPr>
            <p:nvPr/>
          </p:nvCxnSpPr>
          <p:spPr>
            <a:xfrm>
              <a:off x="2559355" y="1305111"/>
              <a:ext cx="1" cy="11366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967B89-5E41-1744-90B5-1AE0FDBD8526}"/>
                </a:ext>
              </a:extLst>
            </p:cNvPr>
            <p:cNvCxnSpPr>
              <a:cxnSpLocks/>
            </p:cNvCxnSpPr>
            <p:nvPr/>
          </p:nvCxnSpPr>
          <p:spPr>
            <a:xfrm>
              <a:off x="2568348" y="1317143"/>
              <a:ext cx="188294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6E96A3-4B67-CC4E-8A39-656D1289DB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1385099"/>
              <a:ext cx="1721106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9FB3203-90E2-8741-B3BA-0F5F6C8BDC65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2520078"/>
              <a:ext cx="1721106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57E47F-1C5B-4E42-9871-542F2E129E88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1385099"/>
              <a:ext cx="0" cy="113497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01ECAF-0109-2942-ADC2-232941C8C2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775" y="1385099"/>
              <a:ext cx="0" cy="113497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37BA967-BA72-394F-8BDB-5F26D98F5061}"/>
              </a:ext>
            </a:extLst>
          </p:cNvPr>
          <p:cNvSpPr/>
          <p:nvPr/>
        </p:nvSpPr>
        <p:spPr>
          <a:xfrm>
            <a:off x="18696771" y="8817764"/>
            <a:ext cx="4077712" cy="2549821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VPC3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E63D9851-D428-1C4A-864B-8D510F98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96773" y="8817763"/>
            <a:ext cx="440267" cy="55513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09201DB-AC30-4F4E-BA6A-A420B84B16C6}"/>
              </a:ext>
            </a:extLst>
          </p:cNvPr>
          <p:cNvSpPr/>
          <p:nvPr/>
        </p:nvSpPr>
        <p:spPr>
          <a:xfrm>
            <a:off x="19375704" y="9231089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1BD7F272-FDA6-0040-AB2B-8AA9A4BA4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5704" y="9231091"/>
            <a:ext cx="365760" cy="36576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63C0660-4C5B-5243-9E7A-CAD68B67E199}"/>
              </a:ext>
            </a:extLst>
          </p:cNvPr>
          <p:cNvSpPr txBox="1"/>
          <p:nvPr/>
        </p:nvSpPr>
        <p:spPr>
          <a:xfrm>
            <a:off x="19741466" y="10444873"/>
            <a:ext cx="2017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4933D63C-BF49-AF46-8ABC-84CBE26AC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63407" y="9890351"/>
            <a:ext cx="545091" cy="54509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37DB9A1-9FBF-4841-9D93-28E491846B85}"/>
              </a:ext>
            </a:extLst>
          </p:cNvPr>
          <p:cNvSpPr txBox="1"/>
          <p:nvPr/>
        </p:nvSpPr>
        <p:spPr>
          <a:xfrm>
            <a:off x="15860512" y="10499163"/>
            <a:ext cx="2363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E56516-0904-C745-8CFE-E48A77E173F8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17072151" y="10134590"/>
            <a:ext cx="2303555" cy="24549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Graphic 86">
            <a:extLst>
              <a:ext uri="{FF2B5EF4-FFF2-40B4-BE49-F238E27FC236}">
                <a16:creationId xmlns:a16="http://schemas.microsoft.com/office/drawing/2014/main" id="{5911E533-9ACF-BF45-B3BD-E7DE552C21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1649" y="9663967"/>
            <a:ext cx="857411" cy="857411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E54BDD5-39F7-0845-B7C0-A8E840B8FC06}"/>
              </a:ext>
            </a:extLst>
          </p:cNvPr>
          <p:cNvCxnSpPr>
            <a:cxnSpLocks/>
          </p:cNvCxnSpPr>
          <p:nvPr/>
        </p:nvCxnSpPr>
        <p:spPr>
          <a:xfrm>
            <a:off x="15403937" y="8536491"/>
            <a:ext cx="76486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E9B126E-2FC3-B244-985C-F9E0C937DAAD}"/>
              </a:ext>
            </a:extLst>
          </p:cNvPr>
          <p:cNvCxnSpPr>
            <a:cxnSpLocks/>
          </p:cNvCxnSpPr>
          <p:nvPr/>
        </p:nvCxnSpPr>
        <p:spPr>
          <a:xfrm flipH="1">
            <a:off x="23003633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F61ED2-BE84-1B40-AAA1-07B71FA37344}"/>
              </a:ext>
            </a:extLst>
          </p:cNvPr>
          <p:cNvCxnSpPr>
            <a:cxnSpLocks/>
          </p:cNvCxnSpPr>
          <p:nvPr/>
        </p:nvCxnSpPr>
        <p:spPr>
          <a:xfrm>
            <a:off x="15472228" y="11599693"/>
            <a:ext cx="75321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49CE25A-71F9-AF4F-BF29-D905BADAFC12}"/>
              </a:ext>
            </a:extLst>
          </p:cNvPr>
          <p:cNvCxnSpPr>
            <a:cxnSpLocks/>
          </p:cNvCxnSpPr>
          <p:nvPr/>
        </p:nvCxnSpPr>
        <p:spPr>
          <a:xfrm flipH="1">
            <a:off x="15412500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C53CE-8C42-EC40-8CF4-BE487A5EE6A6}"/>
              </a:ext>
            </a:extLst>
          </p:cNvPr>
          <p:cNvSpPr txBox="1"/>
          <p:nvPr/>
        </p:nvSpPr>
        <p:spPr>
          <a:xfrm>
            <a:off x="11943400" y="435173"/>
            <a:ext cx="332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eu-west-1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9F70E5C-39F8-2C4D-B6DE-883F6425F14F}"/>
              </a:ext>
            </a:extLst>
          </p:cNvPr>
          <p:cNvSpPr txBox="1"/>
          <p:nvPr/>
        </p:nvSpPr>
        <p:spPr>
          <a:xfrm>
            <a:off x="15268099" y="7370674"/>
            <a:ext cx="332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us-east-1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7E29749-A369-C04F-A335-30D764F317A3}"/>
              </a:ext>
            </a:extLst>
          </p:cNvPr>
          <p:cNvSpPr txBox="1"/>
          <p:nvPr/>
        </p:nvSpPr>
        <p:spPr>
          <a:xfrm>
            <a:off x="7223367" y="8827429"/>
            <a:ext cx="4030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C0D1B"/>
                </a:solidFill>
              </a:rPr>
              <a:t>Peering attachment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B31EE5-F0D3-A84D-A331-F66AB9C393E3}"/>
              </a:ext>
            </a:extLst>
          </p:cNvPr>
          <p:cNvSpPr txBox="1"/>
          <p:nvPr/>
        </p:nvSpPr>
        <p:spPr>
          <a:xfrm>
            <a:off x="2209786" y="5954416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8394B8-3D3B-3545-8BAE-0A0BB4273BF2}"/>
              </a:ext>
            </a:extLst>
          </p:cNvPr>
          <p:cNvSpPr txBox="1"/>
          <p:nvPr/>
        </p:nvSpPr>
        <p:spPr>
          <a:xfrm>
            <a:off x="1596257" y="2811895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22AC21-37A3-9E45-85C3-AB8AD347220A}"/>
              </a:ext>
            </a:extLst>
          </p:cNvPr>
          <p:cNvSpPr txBox="1"/>
          <p:nvPr/>
        </p:nvSpPr>
        <p:spPr>
          <a:xfrm>
            <a:off x="1540840" y="5376825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5748BF-4398-AA41-9EDD-65F132A9C909}"/>
              </a:ext>
            </a:extLst>
          </p:cNvPr>
          <p:cNvSpPr txBox="1"/>
          <p:nvPr/>
        </p:nvSpPr>
        <p:spPr>
          <a:xfrm>
            <a:off x="8696091" y="2705543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87C79E-989C-4C4D-A028-445D1521D102}"/>
              </a:ext>
            </a:extLst>
          </p:cNvPr>
          <p:cNvSpPr txBox="1"/>
          <p:nvPr/>
        </p:nvSpPr>
        <p:spPr>
          <a:xfrm>
            <a:off x="9352154" y="2956556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A64A2-75C0-614A-B286-9E6E1BF54DD9}"/>
              </a:ext>
            </a:extLst>
          </p:cNvPr>
          <p:cNvSpPr txBox="1"/>
          <p:nvPr/>
        </p:nvSpPr>
        <p:spPr>
          <a:xfrm>
            <a:off x="8696091" y="5736650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10.1.1.0/24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786F57-24B9-C64B-95A5-B88F49625D02}"/>
              </a:ext>
            </a:extLst>
          </p:cNvPr>
          <p:cNvSpPr txBox="1"/>
          <p:nvPr/>
        </p:nvSpPr>
        <p:spPr>
          <a:xfrm>
            <a:off x="9330352" y="6209327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10.1.0.0/16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3C6DA2-7E5C-4047-B008-B9399E4F54A7}"/>
              </a:ext>
            </a:extLst>
          </p:cNvPr>
          <p:cNvSpPr txBox="1"/>
          <p:nvPr/>
        </p:nvSpPr>
        <p:spPr>
          <a:xfrm>
            <a:off x="19803812" y="10763614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10.2.1.0/24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EE7B25-6CA4-5140-9E28-6A1295803504}"/>
              </a:ext>
            </a:extLst>
          </p:cNvPr>
          <p:cNvSpPr txBox="1"/>
          <p:nvPr/>
        </p:nvSpPr>
        <p:spPr>
          <a:xfrm>
            <a:off x="20493491" y="11070037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10.2.0.0/16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ED3AFB-8E6D-FB4D-BFB6-A69358796A16}"/>
              </a:ext>
            </a:extLst>
          </p:cNvPr>
          <p:cNvSpPr txBox="1"/>
          <p:nvPr/>
        </p:nvSpPr>
        <p:spPr>
          <a:xfrm>
            <a:off x="1007339" y="4934694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71" name="Graphic 217">
            <a:extLst>
              <a:ext uri="{FF2B5EF4-FFF2-40B4-BE49-F238E27FC236}">
                <a16:creationId xmlns:a16="http://schemas.microsoft.com/office/drawing/2014/main" id="{3F347DD0-8FB1-A842-BB57-558178E19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9283" y="4380171"/>
            <a:ext cx="545091" cy="5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53991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1" grpId="0"/>
    </p:bldLst>
  </p:timing>
</p:sld>
</file>

<file path=ppt/theme/theme1.xml><?xml version="1.0" encoding="utf-8"?>
<a:theme xmlns:a="http://schemas.openxmlformats.org/drawingml/2006/main" name="TKO 2020 Template DARK">
  <a:themeElements>
    <a:clrScheme name="TKO 2020 Template">
      <a:dk1>
        <a:srgbClr val="232F3E"/>
      </a:dk1>
      <a:lt1>
        <a:srgbClr val="FFFFFF"/>
      </a:lt1>
      <a:dk2>
        <a:srgbClr val="535353"/>
      </a:dk2>
      <a:lt2>
        <a:srgbClr val="A7A7A7"/>
      </a:lt2>
      <a:accent1>
        <a:srgbClr val="A166FF"/>
      </a:accent1>
      <a:accent2>
        <a:srgbClr val="EB5F07"/>
      </a:accent2>
      <a:accent3>
        <a:srgbClr val="879196"/>
      </a:accent3>
      <a:accent4>
        <a:srgbClr val="545B64"/>
      </a:accent4>
      <a:accent5>
        <a:srgbClr val="007DBC"/>
      </a:accent5>
      <a:accent6>
        <a:srgbClr val="1E8900"/>
      </a:accent6>
      <a:hlink>
        <a:srgbClr val="0000FF"/>
      </a:hlink>
      <a:folHlink>
        <a:srgbClr val="FF00FF"/>
      </a:folHlink>
    </a:clrScheme>
    <a:fontScheme name="2020 Amazon AWS Template">
      <a:majorFont>
        <a:latin typeface="Amazon Ember Light"/>
        <a:ea typeface="Helvetica"/>
        <a:cs typeface="Helvetica"/>
      </a:majorFont>
      <a:minorFont>
        <a:latin typeface="Amazon Ember"/>
        <a:ea typeface="Arial"/>
        <a:cs typeface="Arial"/>
      </a:minorFont>
    </a:fontScheme>
    <a:fmtScheme name="4-05853_AWS_SKO_Event_Template_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796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960" normalizeH="0" baseline="0">
            <a:ln>
              <a:noFill/>
            </a:ln>
            <a:solidFill>
              <a:srgbClr val="FFFFFF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6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4-05853_AWS_SKO_Event_Template_Dark">
  <a:themeElements>
    <a:clrScheme name="4-05853_AWS_SKO_Event_Template_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9900"/>
      </a:accent1>
      <a:accent2>
        <a:srgbClr val="EB5F07"/>
      </a:accent2>
      <a:accent3>
        <a:srgbClr val="879196"/>
      </a:accent3>
      <a:accent4>
        <a:srgbClr val="545B64"/>
      </a:accent4>
      <a:accent5>
        <a:srgbClr val="007DBC"/>
      </a:accent5>
      <a:accent6>
        <a:srgbClr val="1E8900"/>
      </a:accent6>
      <a:hlink>
        <a:srgbClr val="0000FF"/>
      </a:hlink>
      <a:folHlink>
        <a:srgbClr val="FF00FF"/>
      </a:folHlink>
    </a:clrScheme>
    <a:fontScheme name="4-05853_AWS_SKO_Event_Template_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4-05853_AWS_SKO_Event_Template_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796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960" normalizeH="0" baseline="0">
            <a:ln>
              <a:noFill/>
            </a:ln>
            <a:solidFill>
              <a:srgbClr val="FFFFFF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6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Macintosh PowerPoint</Application>
  <PresentationFormat>Custom</PresentationFormat>
  <Paragraphs>179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Helvetica</vt:lpstr>
      <vt:lpstr>Amazon Ember</vt:lpstr>
      <vt:lpstr>Amazon Ember Mono</vt:lpstr>
      <vt:lpstr>Amazon Ember Regular</vt:lpstr>
      <vt:lpstr>Amazon Ember Light</vt:lpstr>
      <vt:lpstr>TKO 2020 Template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TKO 2020 Template DARK</dc:title>
  <dc:subject/>
  <dc:creator/>
  <cp:keywords/>
  <dc:description/>
  <cp:lastModifiedBy/>
  <cp:revision>1</cp:revision>
  <dcterms:modified xsi:type="dcterms:W3CDTF">2020-01-28T13:31:38Z</dcterms:modified>
  <cp:category/>
</cp:coreProperties>
</file>